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7"/>
  </p:notesMasterIdLst>
  <p:sldIdLst>
    <p:sldId id="279" r:id="rId2"/>
    <p:sldId id="280" r:id="rId3"/>
    <p:sldId id="281" r:id="rId4"/>
    <p:sldId id="277" r:id="rId5"/>
    <p:sldId id="27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E98B50-A0FC-4242-BCAE-86179FFE92AA}" type="datetimeFigureOut">
              <a:rPr lang="en-US" smtClean="0"/>
              <a:t>3/10/2017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DA2682-83E7-442A-A93E-3FB40C3C7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40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A2682-83E7-442A-A93E-3FB40C3C765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7435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A2682-83E7-442A-A93E-3FB40C3C765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894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5BEB2-291A-4A41-9878-8F2A4DC4FA63}" type="datetime1">
              <a:rPr lang="en-US" smtClean="0"/>
              <a:t>3/10/2017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7C08990-8EB6-4C04-AD6B-2213AFD69C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2C75C-A677-4D8A-BA29-C849C1AB09CD}" type="datetime1">
              <a:rPr lang="en-US" smtClean="0"/>
              <a:t>3/10/2017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08990-8EB6-4C04-AD6B-2213AFD69C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0C7E0-4364-4818-9DF0-10ACC8FFC56D}" type="datetime1">
              <a:rPr lang="en-US" smtClean="0"/>
              <a:t>3/10/2017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08990-8EB6-4C04-AD6B-2213AFD69C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73D2C-78A2-4AD3-9FCC-C3C63232577F}" type="datetime1">
              <a:rPr lang="en-US" smtClean="0"/>
              <a:t>3/10/2017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08990-8EB6-4C04-AD6B-2213AFD69C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9EEEC-EE3F-49B1-80FF-187E721A1E7C}" type="datetime1">
              <a:rPr lang="en-US" smtClean="0"/>
              <a:t>3/10/2017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C08990-8EB6-4C04-AD6B-2213AFD69C3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305EF-CF3D-4B8D-A631-EBE62CB0F1EE}" type="datetime1">
              <a:rPr lang="en-US" smtClean="0"/>
              <a:t>3/10/2017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08990-8EB6-4C04-AD6B-2213AFD69C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B9278-0DA5-4167-9A76-2CEABC3A3753}" type="datetime1">
              <a:rPr lang="en-US" smtClean="0"/>
              <a:t>3/10/2017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08990-8EB6-4C04-AD6B-2213AFD69C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B659E-D5AC-4AFF-83FB-5DC0FD3FB5A5}" type="datetime1">
              <a:rPr lang="en-US" smtClean="0"/>
              <a:t>3/10/2017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08990-8EB6-4C04-AD6B-2213AFD69C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7EAEB-03E0-4EEB-AD1A-D3009C701D9F}" type="datetime1">
              <a:rPr lang="en-US" smtClean="0"/>
              <a:t>3/10/2017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08990-8EB6-4C04-AD6B-2213AFD69C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C74FD-3B0A-4BF8-BDF8-5D190AAC389C}" type="datetime1">
              <a:rPr lang="en-US" smtClean="0"/>
              <a:t>3/10/2017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08990-8EB6-4C04-AD6B-2213AFD69C3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5C1C6-EFC1-4452-A3FC-31B9974E52C6}" type="datetime1">
              <a:rPr lang="en-US" smtClean="0"/>
              <a:t>3/10/2017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7C08990-8EB6-4C04-AD6B-2213AFD69C3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A348B9E5-2E7E-4B36-A498-365C95206D48}" type="datetime1">
              <a:rPr lang="en-US" smtClean="0"/>
              <a:t>3/10/2017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67C08990-8EB6-4C04-AD6B-2213AFD69C3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2981980" cy="609600"/>
          </a:xfrm>
        </p:spPr>
        <p:txBody>
          <a:bodyPr>
            <a:normAutofit/>
          </a:bodyPr>
          <a:lstStyle/>
          <a:p>
            <a:r>
              <a:rPr lang="en-US" sz="3200" dirty="0" err="1"/>
              <a:t>monday</a:t>
            </a:r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5000" y="50104"/>
            <a:ext cx="4572000" cy="365125"/>
          </a:xfrm>
        </p:spPr>
        <p:txBody>
          <a:bodyPr/>
          <a:lstStyle/>
          <a:p>
            <a:fld id="{84408544-D13D-41EE-B8A8-B46B44652847}" type="datetime2">
              <a:rPr lang="en-US" sz="1800" smtClean="0"/>
              <a:t>Friday, March 10, 2017</a:t>
            </a:fld>
            <a:endParaRPr lang="en-US" sz="1800" dirty="0"/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477982" y="381000"/>
            <a:ext cx="8153400" cy="2438400"/>
          </a:xfrm>
          <a:prstGeom prst="rect">
            <a:avLst/>
          </a:prstGeom>
        </p:spPr>
        <p:txBody>
          <a:bodyPr vert="horz" anchor="b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endParaRPr lang="en-US" sz="2800" dirty="0">
              <a:solidFill>
                <a:srgbClr val="002060"/>
              </a:solidFill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152400" y="809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304800" y="9620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11"/>
          <p:cNvSpPr>
            <a:spLocks noChangeArrowheads="1"/>
          </p:cNvSpPr>
          <p:nvPr/>
        </p:nvSpPr>
        <p:spPr bwMode="auto">
          <a:xfrm>
            <a:off x="45720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823" y="643829"/>
            <a:ext cx="8763000" cy="364795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4648200"/>
            <a:ext cx="8699377" cy="9906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0" y="5315146"/>
            <a:ext cx="2619375" cy="1504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831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2981980" cy="609600"/>
          </a:xfrm>
        </p:spPr>
        <p:txBody>
          <a:bodyPr>
            <a:normAutofit/>
          </a:bodyPr>
          <a:lstStyle/>
          <a:p>
            <a:r>
              <a:rPr lang="en-US" sz="3200" dirty="0" err="1"/>
              <a:t>tuesday</a:t>
            </a:r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5000" y="50104"/>
            <a:ext cx="4572000" cy="365125"/>
          </a:xfrm>
        </p:spPr>
        <p:txBody>
          <a:bodyPr/>
          <a:lstStyle/>
          <a:p>
            <a:fld id="{84408544-D13D-41EE-B8A8-B46B44652847}" type="datetime2">
              <a:rPr lang="en-US" sz="1800" smtClean="0"/>
              <a:t>Friday, March 10, 2017</a:t>
            </a:fld>
            <a:endParaRPr lang="en-US" sz="1800" dirty="0"/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477982" y="381000"/>
            <a:ext cx="8153400" cy="2438400"/>
          </a:xfrm>
          <a:prstGeom prst="rect">
            <a:avLst/>
          </a:prstGeom>
        </p:spPr>
        <p:txBody>
          <a:bodyPr vert="horz" anchor="b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endParaRPr lang="en-US" sz="2800" dirty="0">
              <a:solidFill>
                <a:srgbClr val="002060"/>
              </a:solidFill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152400" y="809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304800" y="9620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11"/>
          <p:cNvSpPr>
            <a:spLocks noChangeArrowheads="1"/>
          </p:cNvSpPr>
          <p:nvPr/>
        </p:nvSpPr>
        <p:spPr bwMode="auto">
          <a:xfrm>
            <a:off x="45720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833437"/>
            <a:ext cx="6896100" cy="2667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6254" y="1062037"/>
            <a:ext cx="6791325" cy="2667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" y="1325748"/>
            <a:ext cx="8763000" cy="26367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6814" y="1600200"/>
            <a:ext cx="3895725" cy="223094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200" y="3962400"/>
            <a:ext cx="9067800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1241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2981980" cy="609600"/>
          </a:xfrm>
        </p:spPr>
        <p:txBody>
          <a:bodyPr>
            <a:normAutofit/>
          </a:bodyPr>
          <a:lstStyle/>
          <a:p>
            <a:r>
              <a:rPr lang="en-US" sz="3200" dirty="0" err="1"/>
              <a:t>wednesday</a:t>
            </a:r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5000" y="50104"/>
            <a:ext cx="4572000" cy="365125"/>
          </a:xfrm>
        </p:spPr>
        <p:txBody>
          <a:bodyPr/>
          <a:lstStyle/>
          <a:p>
            <a:fld id="{84408544-D13D-41EE-B8A8-B46B44652847}" type="datetime2">
              <a:rPr lang="en-US" sz="1800" smtClean="0"/>
              <a:t>Friday, March 10, 2017</a:t>
            </a:fld>
            <a:endParaRPr lang="en-US" sz="1800" dirty="0"/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477982" y="381000"/>
            <a:ext cx="8153400" cy="2438400"/>
          </a:xfrm>
          <a:prstGeom prst="rect">
            <a:avLst/>
          </a:prstGeom>
        </p:spPr>
        <p:txBody>
          <a:bodyPr vert="horz" anchor="b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endParaRPr lang="en-US" sz="2800" dirty="0">
              <a:solidFill>
                <a:srgbClr val="002060"/>
              </a:solidFill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152400" y="809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304800" y="9620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11"/>
          <p:cNvSpPr>
            <a:spLocks noChangeArrowheads="1"/>
          </p:cNvSpPr>
          <p:nvPr/>
        </p:nvSpPr>
        <p:spPr bwMode="auto">
          <a:xfrm>
            <a:off x="45720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09625"/>
            <a:ext cx="8763000" cy="259678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592" y="4114800"/>
            <a:ext cx="8915400" cy="2289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8145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2981980" cy="6096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thursday</a:t>
            </a:r>
            <a:endParaRPr lang="en-US" sz="5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5000" y="50104"/>
            <a:ext cx="4572000" cy="365125"/>
          </a:xfrm>
        </p:spPr>
        <p:txBody>
          <a:bodyPr/>
          <a:lstStyle/>
          <a:p>
            <a:fld id="{84408544-D13D-41EE-B8A8-B46B44652847}" type="datetime2">
              <a:rPr lang="en-US" sz="1800" smtClean="0"/>
              <a:t>Friday, March 10, 2017</a:t>
            </a:fld>
            <a:endParaRPr lang="en-US" sz="1800" dirty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152400" y="809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741" y="685800"/>
            <a:ext cx="8637479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5666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2981980" cy="6096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friday</a:t>
            </a:r>
            <a:endParaRPr lang="en-US" sz="5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5000" y="50104"/>
            <a:ext cx="4572000" cy="365125"/>
          </a:xfrm>
        </p:spPr>
        <p:txBody>
          <a:bodyPr/>
          <a:lstStyle/>
          <a:p>
            <a:fld id="{84408544-D13D-41EE-B8A8-B46B44652847}" type="datetime2">
              <a:rPr lang="en-US" sz="1800" smtClean="0"/>
              <a:t>Friday, March 10, 2017</a:t>
            </a:fld>
            <a:endParaRPr lang="en-US" sz="1800" dirty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152400" y="809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3115" y="933451"/>
            <a:ext cx="6200775" cy="354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8496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Custom 2">
      <a:dk1>
        <a:srgbClr val="002060"/>
      </a:dk1>
      <a:lt1>
        <a:srgbClr val="FFFFFF"/>
      </a:lt1>
      <a:dk2>
        <a:srgbClr val="DC5924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2198</TotalTime>
  <Words>12</Words>
  <Application>Microsoft Office PowerPoint</Application>
  <PresentationFormat>On-screen Show (4:3)</PresentationFormat>
  <Paragraphs>12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Arial Black</vt:lpstr>
      <vt:lpstr>Calibri</vt:lpstr>
      <vt:lpstr>Essential</vt:lpstr>
      <vt:lpstr>monday</vt:lpstr>
      <vt:lpstr>tuesday</vt:lpstr>
      <vt:lpstr>wednesday</vt:lpstr>
      <vt:lpstr>thursday</vt:lpstr>
      <vt:lpstr>friday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Iris Yesenyha</dc:creator>
  <cp:lastModifiedBy>iris castillo</cp:lastModifiedBy>
  <cp:revision>162</cp:revision>
  <dcterms:created xsi:type="dcterms:W3CDTF">2013-10-14T00:37:50Z</dcterms:created>
  <dcterms:modified xsi:type="dcterms:W3CDTF">2017-03-11T04:35:58Z</dcterms:modified>
</cp:coreProperties>
</file>