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Action1.xml" ContentType="application/vnd.ms-office.inkAction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4"/>
    <p:sldMasterId id="2147483660" r:id="rId5"/>
  </p:sldMasterIdLst>
  <p:notesMasterIdLst>
    <p:notesMasterId r:id="rId54"/>
  </p:notesMasterIdLst>
  <p:handoutMasterIdLst>
    <p:handoutMasterId r:id="rId55"/>
  </p:handoutMasterIdLst>
  <p:sldIdLst>
    <p:sldId id="362" r:id="rId6"/>
    <p:sldId id="303" r:id="rId7"/>
    <p:sldId id="437" r:id="rId8"/>
    <p:sldId id="436" r:id="rId9"/>
    <p:sldId id="396" r:id="rId10"/>
    <p:sldId id="368" r:id="rId11"/>
    <p:sldId id="378" r:id="rId12"/>
    <p:sldId id="304" r:id="rId13"/>
    <p:sldId id="305" r:id="rId14"/>
    <p:sldId id="403" r:id="rId15"/>
    <p:sldId id="404" r:id="rId16"/>
    <p:sldId id="438" r:id="rId17"/>
    <p:sldId id="439" r:id="rId18"/>
    <p:sldId id="440" r:id="rId19"/>
    <p:sldId id="441" r:id="rId20"/>
    <p:sldId id="332" r:id="rId21"/>
    <p:sldId id="430" r:id="rId22"/>
    <p:sldId id="406" r:id="rId23"/>
    <p:sldId id="431" r:id="rId24"/>
    <p:sldId id="386" r:id="rId25"/>
    <p:sldId id="407" r:id="rId26"/>
    <p:sldId id="387" r:id="rId27"/>
    <p:sldId id="432" r:id="rId28"/>
    <p:sldId id="408" r:id="rId29"/>
    <p:sldId id="409" r:id="rId30"/>
    <p:sldId id="410" r:id="rId31"/>
    <p:sldId id="411" r:id="rId32"/>
    <p:sldId id="419" r:id="rId33"/>
    <p:sldId id="420" r:id="rId34"/>
    <p:sldId id="421" r:id="rId35"/>
    <p:sldId id="422" r:id="rId36"/>
    <p:sldId id="423" r:id="rId37"/>
    <p:sldId id="424" r:id="rId38"/>
    <p:sldId id="425" r:id="rId39"/>
    <p:sldId id="426" r:id="rId40"/>
    <p:sldId id="427" r:id="rId41"/>
    <p:sldId id="428" r:id="rId42"/>
    <p:sldId id="429" r:id="rId43"/>
    <p:sldId id="412" r:id="rId44"/>
    <p:sldId id="433" r:id="rId45"/>
    <p:sldId id="413" r:id="rId46"/>
    <p:sldId id="417" r:id="rId47"/>
    <p:sldId id="414" r:id="rId48"/>
    <p:sldId id="434" r:id="rId49"/>
    <p:sldId id="415" r:id="rId50"/>
    <p:sldId id="416" r:id="rId51"/>
    <p:sldId id="370" r:id="rId52"/>
    <p:sldId id="435" r:id="rId53"/>
  </p:sldIdLst>
  <p:sldSz cx="12192000" cy="6858000"/>
  <p:notesSz cx="7010400" cy="9236075"/>
  <p:custDataLst>
    <p:tags r:id="rId5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1527" userDrawn="1">
          <p15:clr>
            <a:srgbClr val="A4A3A4"/>
          </p15:clr>
        </p15:guide>
        <p15:guide id="2" orient="horz" pos="2999" userDrawn="1">
          <p15:clr>
            <a:srgbClr val="A4A3A4"/>
          </p15:clr>
        </p15:guide>
        <p15:guide id="3" orient="horz" pos="384" userDrawn="1">
          <p15:clr>
            <a:srgbClr val="A4A3A4"/>
          </p15:clr>
        </p15:guide>
        <p15:guide id="4" orient="horz" pos="2520" userDrawn="1">
          <p15:clr>
            <a:srgbClr val="A4A3A4"/>
          </p15:clr>
        </p15:guide>
        <p15:guide id="5" orient="horz" pos="1080" userDrawn="1">
          <p15:clr>
            <a:srgbClr val="A4A3A4"/>
          </p15:clr>
        </p15:guide>
        <p15:guide id="6" orient="horz" pos="1680" userDrawn="1">
          <p15:clr>
            <a:srgbClr val="A4A3A4"/>
          </p15:clr>
        </p15:guide>
        <p15:guide id="7" orient="horz" pos="3430" userDrawn="1">
          <p15:clr>
            <a:srgbClr val="A4A3A4"/>
          </p15:clr>
        </p15:guide>
        <p15:guide id="8" orient="horz" pos="3120" userDrawn="1">
          <p15:clr>
            <a:srgbClr val="A4A3A4"/>
          </p15:clr>
        </p15:guide>
        <p15:guide id="9" pos="48" userDrawn="1">
          <p15:clr>
            <a:srgbClr val="A4A3A4"/>
          </p15:clr>
        </p15:guide>
        <p15:guide id="10" pos="710" userDrawn="1">
          <p15:clr>
            <a:srgbClr val="A4A3A4"/>
          </p15:clr>
        </p15:guide>
        <p15:guide id="11" pos="6480" userDrawn="1">
          <p15:clr>
            <a:srgbClr val="A4A3A4"/>
          </p15:clr>
        </p15:guide>
        <p15:guide id="12" pos="2597" userDrawn="1">
          <p15:clr>
            <a:srgbClr val="A4A3A4"/>
          </p15:clr>
        </p15:guide>
        <p15:guide id="13" pos="288" userDrawn="1">
          <p15:clr>
            <a:srgbClr val="A4A3A4"/>
          </p15:clr>
        </p15:guide>
        <p15:guide id="14" orient="horz" pos="2160" userDrawn="1">
          <p15:clr>
            <a:srgbClr val="A4A3A4"/>
          </p15:clr>
        </p15:guide>
        <p15:guide id="15" orient="horz" pos="216" userDrawn="1">
          <p15:clr>
            <a:srgbClr val="A4A3A4"/>
          </p15:clr>
        </p15:guide>
        <p15:guide id="16" orient="horz" pos="936" userDrawn="1">
          <p15:clr>
            <a:srgbClr val="A4A3A4"/>
          </p15:clr>
        </p15:guide>
        <p15:guide id="17" pos="4368" userDrawn="1">
          <p15:clr>
            <a:srgbClr val="A4A3A4"/>
          </p15:clr>
        </p15:guide>
        <p15:guide id="18" pos="7296" userDrawn="1">
          <p15:clr>
            <a:srgbClr val="A4A3A4"/>
          </p15:clr>
        </p15:guide>
        <p15:guide id="19" pos="3288" userDrawn="1">
          <p15:clr>
            <a:srgbClr val="A4A3A4"/>
          </p15:clr>
        </p15:guide>
        <p15:guide id="20" pos="5904" userDrawn="1">
          <p15:clr>
            <a:srgbClr val="A4A3A4"/>
          </p15:clr>
        </p15:guide>
        <p15:guide id="21" pos="5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Schilling, Kate" initials="SK" lastIdx="14" clrIdx="6">
    <p:extLst>
      <p:ext uri="{19B8F6BF-5375-455C-9EA6-DF929625EA0E}">
        <p15:presenceInfo xmlns:p15="http://schemas.microsoft.com/office/powerpoint/2012/main" userId="S::Kate.Schilling@mheducation.com::208af9e5-fb00-4cc1-af35-d15ed655bb62" providerId="AD"/>
      </p:ext>
    </p:extLst>
  </p:cmAuthor>
  <p:cmAuthor id="1" name="Sequel User" initials="SU" lastIdx="0" clrIdx="0">
    <p:extLst>
      <p:ext uri="{19B8F6BF-5375-455C-9EA6-DF929625EA0E}">
        <p15:presenceInfo xmlns:p15="http://schemas.microsoft.com/office/powerpoint/2012/main" userId="958da6fd0e6693af" providerId="Windows Live"/>
      </p:ext>
    </p:extLst>
  </p:cmAuthor>
  <p:cmAuthor id="8" name="Justus, Joseph" initials="JJ" lastIdx="4" clrIdx="7">
    <p:extLst>
      <p:ext uri="{19B8F6BF-5375-455C-9EA6-DF929625EA0E}">
        <p15:presenceInfo xmlns:p15="http://schemas.microsoft.com/office/powerpoint/2012/main" userId="S::joseph.justus@mheducation.com::c36d40d1-f060-4972-8bd9-850308908a0f" providerId="AD"/>
      </p:ext>
    </p:extLst>
  </p:cmAuthor>
  <p:cmAuthor id="2" name="Oxley, Angela" initials="OA" lastIdx="100" clrIdx="1">
    <p:extLst>
      <p:ext uri="{19B8F6BF-5375-455C-9EA6-DF929625EA0E}">
        <p15:presenceInfo xmlns:p15="http://schemas.microsoft.com/office/powerpoint/2012/main" userId="S::angela.oxley@mheducation.com::2701a8e4-ff8b-43b5-b1ab-b049b2cef046" providerId="AD"/>
      </p:ext>
    </p:extLst>
  </p:cmAuthor>
  <p:cmAuthor id="9" name="Gowthami D" initials="GD" lastIdx="8" clrIdx="8">
    <p:extLst>
      <p:ext uri="{19B8F6BF-5375-455C-9EA6-DF929625EA0E}">
        <p15:presenceInfo xmlns:p15="http://schemas.microsoft.com/office/powerpoint/2012/main" userId="S::D.Gowthami@spi-global.com::66d66eb3-f333-4bee-83bc-5dd82344484a" providerId="AD"/>
      </p:ext>
    </p:extLst>
  </p:cmAuthor>
  <p:cmAuthor id="3" name="Crowl, Jennifer" initials="CJ" lastIdx="1" clrIdx="2">
    <p:extLst>
      <p:ext uri="{19B8F6BF-5375-455C-9EA6-DF929625EA0E}">
        <p15:presenceInfo xmlns:p15="http://schemas.microsoft.com/office/powerpoint/2012/main" userId="S::jennifer.crowl@mheducation.com::77259450-2fd8-46bb-9e27-f3a51ab93a25" providerId="AD"/>
      </p:ext>
    </p:extLst>
  </p:cmAuthor>
  <p:cmAuthor id="10" name="Nourse-Driscoll, Kailen" initials="NK" lastIdx="2" clrIdx="9">
    <p:extLst>
      <p:ext uri="{19B8F6BF-5375-455C-9EA6-DF929625EA0E}">
        <p15:presenceInfo xmlns:p15="http://schemas.microsoft.com/office/powerpoint/2012/main" userId="S::kailen.nourse@mheducation.com::677d6fbd-8591-465c-8492-75451441fbb7" providerId="AD"/>
      </p:ext>
    </p:extLst>
  </p:cmAuthor>
  <p:cmAuthor id="4" name="R2, Ranjithkumar" initials="RR" lastIdx="7" clrIdx="3">
    <p:extLst>
      <p:ext uri="{19B8F6BF-5375-455C-9EA6-DF929625EA0E}">
        <p15:presenceInfo xmlns:p15="http://schemas.microsoft.com/office/powerpoint/2012/main" userId="R2, Ranjithkumar" providerId="None"/>
      </p:ext>
    </p:extLst>
  </p:cmAuthor>
  <p:cmAuthor id="5" name="T, Karthika" initials="TK" lastIdx="14" clrIdx="4">
    <p:extLst>
      <p:ext uri="{19B8F6BF-5375-455C-9EA6-DF929625EA0E}">
        <p15:presenceInfo xmlns:p15="http://schemas.microsoft.com/office/powerpoint/2012/main" userId="T, Karthika" providerId="None"/>
      </p:ext>
    </p:extLst>
  </p:cmAuthor>
  <p:cmAuthor id="6" name="Nithiyanadhan Rajagopal" initials="NR" lastIdx="10" clrIdx="5">
    <p:extLst>
      <p:ext uri="{19B8F6BF-5375-455C-9EA6-DF929625EA0E}">
        <p15:presenceInfo xmlns:p15="http://schemas.microsoft.com/office/powerpoint/2012/main" userId="S::Nithiyanandhan.R@spi-global.com::7ab3c0d7-e1d9-4568-9b85-35969e8fd21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6B9"/>
    <a:srgbClr val="FF0000"/>
    <a:srgbClr val="33175A"/>
    <a:srgbClr val="00C7C3"/>
    <a:srgbClr val="02F0DE"/>
    <a:srgbClr val="FFB600"/>
    <a:srgbClr val="33F0E1"/>
    <a:srgbClr val="01708C"/>
    <a:srgbClr val="692146"/>
    <a:srgbClr val="720F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71E1EF-DC65-4BBC-9F3E-D0D630371B70}" v="1" dt="2022-01-10T14:18:56.1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>
        <p:guide pos="1527"/>
        <p:guide orient="horz" pos="2999"/>
        <p:guide orient="horz" pos="384"/>
        <p:guide orient="horz" pos="2520"/>
        <p:guide orient="horz" pos="1080"/>
        <p:guide orient="horz" pos="1680"/>
        <p:guide orient="horz" pos="3430"/>
        <p:guide orient="horz" pos="3120"/>
        <p:guide pos="48"/>
        <p:guide pos="710"/>
        <p:guide pos="6480"/>
        <p:guide pos="2597"/>
        <p:guide pos="288"/>
        <p:guide orient="horz" pos="2160"/>
        <p:guide orient="horz" pos="216"/>
        <p:guide orient="horz" pos="936"/>
        <p:guide pos="4368"/>
        <p:guide pos="7296"/>
        <p:guide pos="3288"/>
        <p:guide pos="5904"/>
        <p:guide pos="55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61" Type="http://schemas.openxmlformats.org/officeDocument/2006/relationships/tableStyles" Target="tableStyles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tags" Target="tags/tag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viewProps" Target="view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notesMaster" Target="notesMasters/notesMaster1.xml"/><Relationship Id="rId62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commentAuthors" Target="commentAuthors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145" cy="462721"/>
          </a:xfrm>
          <a:prstGeom prst="rect">
            <a:avLst/>
          </a:prstGeom>
        </p:spPr>
        <p:txBody>
          <a:bodyPr vert="horz" lIns="87304" tIns="43652" rIns="87304" bIns="43652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4" y="0"/>
            <a:ext cx="3038145" cy="462721"/>
          </a:xfrm>
          <a:prstGeom prst="rect">
            <a:avLst/>
          </a:prstGeom>
        </p:spPr>
        <p:txBody>
          <a:bodyPr vert="horz" lIns="87304" tIns="43652" rIns="87304" bIns="43652" rtlCol="0"/>
          <a:lstStyle>
            <a:lvl1pPr algn="r">
              <a:defRPr sz="1100"/>
            </a:lvl1pPr>
          </a:lstStyle>
          <a:p>
            <a:fld id="{7CF79C4C-9A95-4F23-B503-12D2C6F00E19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3355"/>
            <a:ext cx="3038145" cy="462720"/>
          </a:xfrm>
          <a:prstGeom prst="rect">
            <a:avLst/>
          </a:prstGeom>
        </p:spPr>
        <p:txBody>
          <a:bodyPr vert="horz" lIns="87304" tIns="43652" rIns="87304" bIns="43652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4" y="8773355"/>
            <a:ext cx="3038145" cy="462720"/>
          </a:xfrm>
          <a:prstGeom prst="rect">
            <a:avLst/>
          </a:prstGeom>
        </p:spPr>
        <p:txBody>
          <a:bodyPr vert="horz" lIns="87304" tIns="43652" rIns="87304" bIns="43652" rtlCol="0" anchor="b"/>
          <a:lstStyle>
            <a:lvl1pPr algn="r">
              <a:defRPr sz="1100"/>
            </a:lvl1pPr>
          </a:lstStyle>
          <a:p>
            <a:fld id="{9BEDD28F-82A9-4FAE-8C69-E41F27D67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8477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3312" units="cm"/>
          <inkml:channel name="Y" type="integer" max="1872" units="cm"/>
          <inkml:channel name="T" type="integer" max="2.14748E9" units="dev"/>
        </inkml:traceFormat>
        <inkml:channelProperties>
          <inkml:channelProperty channel="X" name="resolution" value="107.18446" units="1/cm"/>
          <inkml:channelProperty channel="Y" name="resolution" value="107.5862" units="1/cm"/>
          <inkml:channelProperty channel="T" name="resolution" value="1" units="1/dev"/>
        </inkml:channelProperties>
      </inkml:inkSource>
      <inkml:timestamp xml:id="ts0" timeString="2022-10-07T20:03:20.97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5" units="cm"/>
      <inkml:brushProperty name="height" value="0.055" units="cm"/>
    </inkml:brush>
  </inkml:definitions>
  <iact:action type="add" startTime="14869">
    <iact:property name="dataType"/>
    <iact:actionData xml:id="d0">
      <inkml:trace xmlns:inkml="http://www.w3.org/2003/InkML" xml:id="stk0" contextRef="#ctx0" brushRef="#br0">1826 10612 0,'0'0'2,"0"0"-2,0 0 0,0 0 5,0 0 5,0 0-1,29 14 1,-1 14 0,1 0 2,28 1-4,-15 13 2,15 1-1,-14-15 1,14 0 5,0 1-9,28-1 7,0 0-1,15 15-8,-15-29 6,1 0 0,13-14 2,1 0-3,0 14 1,13 0-2,-13 1 3,14-15-2,0-15 2,28 1-1,-14 14-2,-14-14 3,14-14-2,0 14 1,0 0 0,-14 14 0,14-15 1,0 15-3,0 0 2,0-14-1,-14 14 2,14 0-2,-15-14 2,-13 0-2,14 14 0,14 0 1,-14 0 2,-15 0-5,15-14 4,-14 14-2,14 0 2,14 0-2,0 0 0,-15-14 3,15-1-2,-28 15-1,14 0 2,0 0-4,-15 0 4,1-14-1,-1 14-1,-13 0 1,-15 0-1,-14 0 5,-15 0-7,1 0 2,-14 0 0,-1 0 3,-14 14-2,1-14-2,-1 0 3,-14 0-3,0 0 5,0 0-6,0 0 5,0 0-5,0 0 6,-14-14-6,-1 0 2,-42 0 1,-42-14 3,-1-1-6,-28 1 3,0 14 0,-28 0 0,-1 14 0,29-15 3,-14 1-4,-29 0 1,0-14-2,15 14 2,-1-1 0,-28 15-1,-28 0 0,42 0 1,15 0-1,-29 0 3,-14 0-4,28 0 3,-14 0-3,-14-14 2,28 14 0,15 0 4,-43 0-7,-1 0 5,30 0-6,13 0 8,-42 14-6,14-14-1,43 0 5,28 0-4,0 0 3,-14 0-2,0 0 1,14 0 1,29 0-3,-1 0 4,30 0-5,-1 0 5,14 0-2,15 0-1,-1 0 1,15 0-1,0 0 3,-1 0-5,1 0 4,14 0-2,0 0 0,0 0 1,0 0 0,0 0 2,0 0-4,43 0 5,28 15-6,14-1 3,1 0 0,28 0 0,14 14 0,28-13 0,1-1-1,-1 0 3,1 14-5,13 1 2,15-15 2,0 0-2,14 0 1,1 0-1,-1 0 1,14-14 2,15 0-5,-29-14 4,0 14-2,29 0 1,-29-14 1,0 14-2,0 0 3,-14-14-5,-14 14 4,0 0-1,-15 14 0,-14-14 3,-28 0-8,14 0 7,-28 0-2,-29 0 0,-14 0-1,-14 0 2,-1 0-3,-13 0 1,-15 0 2,0 0 1,0 0-4,-14 0 3,0 0-5,0 0 4,0 0 0,-14 0-1,-14 0 2,-72-14 5,-14-14-10,-14-1 3,-14 1 2,-43-15-4,0 15 3,14 14 2,-28 0-3,-14 0 0,28-1 1,-14 15 1,-29-14-1,29 14-2,-43 0 4,0-14-4,29 0 1,14 14 1,-29-14-1,29 14 2,28 0-2,-14 0 1,0-14 2,29-1-3,42 1 3,0 0-5,0 0 5,-14 0-5,0 14 1,43 0 3,14 14-2,-1 14 1</inkml:trace>
    </iact:actionData>
  </iact:action>
  <iact:action type="add" startTime="40219">
    <iact:property name="dataType"/>
    <iact:actionData xml:id="d1">
      <inkml:trace xmlns:inkml="http://www.w3.org/2003/InkML" xml:id="stk1" contextRef="#ctx0" brushRef="#br0">7531 6079 0,'0'0'7,"0"0"-7,0 0 0,0 0 6,0 0 5,0-14-1,0 0-1,29 0 2,28 0-1,0 0-1,14 0 1,28 14 0,15 0 4,0 28-6,28 0 0,0 0 2,15 29 0,-1-14 0,-13-1-1,13-14 2,15 15 2,-15-1-6,-13 1 2,27-1 1,1 1 0,-29-1 0,-14-13-1,15-15 0,13 0 2,-14 0-2,-28 0 0,-14-28 2,-29 14-2,0 0 1,-14-14 0,-14 14-1,-1 0 1,-13 0 0,-15 0 1,0 0-2,1 0 1,-1 0-1,0 0 1,-14 0 2,0 0-4,0 0 2,-14 0 2,-15 0-3,-56-28 1,-29-15-1,0 15 0,-14-15 1,-57 1 1,0 14 0,29 13-5,-15-13 7,0 0-6,15 14 6,-15-1-7,1 1 8,27 0-6,1 14 3,14 0-5,14-14 4,29-14 2,28 13-3,0 1 1,28 14 0,1 0 0,14 0 1,0 0-2,-1 0 2,15 0-2,0 0 1,0 0 0,0 0-2,29 14 4,28 15-5,57-1 2,70 15 4,30-15-6,28 0 6,14-14-5,14-14 2,-56 0-2,-15 15 4,14-30-4,-56 15 2,-15 0 1,-14 29-2,-14-1 1,0 15 1,-29-1 0</inkml:trace>
    </iact:actionData>
  </iact:action>
  <iact:action type="add" startTime="44032">
    <iact:property name="dataType"/>
    <iact:actionData xml:id="d2">
      <inkml:trace xmlns:inkml="http://www.w3.org/2003/InkML" xml:id="stk2" contextRef="#ctx0" brushRef="#br0">9110 10314 0,'0'0'3,"0"0"-3,0 0 0,0 0 4,15 14 5,-1 1 0,14-1 0,15 0 2,14 14 0,28-14-2,29 0 2,-14 1-1,-1 13-1,29-14 3,15 0-4,-1 0 3,14 1 0,-13-1-4,13 0 5,29 14-1,0 1-4,-14 13 4,-1-14-2,15 15 2,0-1-1,-14 1 0,28-1-4,0-13 8,1-1-7,-15 0 4,14-13-1,14-1 3,-14 14-6,-14-14 2,29-14 4,13 0-6,-13 0 5,-1-14-6,0 0 4,1 0 1,14 0 1,-15 14-6,15-15 6,-1 1-4,-13 14 2,-15 0 0,14 0-1,-14 0 2,15-14-1,-15 14-1,0 0 1,14-14 0,15 14-1,-29 14 2,15 0-1,-15 0 0,28 1 1,-13 13-5,-29 0 7,0-14-6,14 15 4,14 13 0,-13-28-3,27 15 5,1 13-6,-43-14 4,28 1-3,15-1 4,-1-14-4,-13-14 2,28 14 1,-29 15 1,15-15-5,14 0 3,-29-14 1,29 14-5,0-14 5,-15 0-1,-13 0-1,27 0 1,-27 0-1,-1 0 1,1 0-1,-44 0 3,1-14-1,14 14-1,-43 0 0</inkml:trace>
    </iact:actionData>
  </iact:action>
  <iact:action type="add" startTime="53292">
    <iact:property name="dataType"/>
    <iact:actionData xml:id="d3">
      <inkml:trace xmlns:inkml="http://www.w3.org/2003/InkML" xml:id="stk3" contextRef="#ctx0" brushRef="#br0">23195 8232 0,'0'0'5,"0"0"-5,0 0 0,0 0 3,0 0 5,0 0 3,0 0-2,0 0 1,0 0 0,0 0 0,0-14-1,28 0 2,1-14-1,-1-1-1,1 1 1,-1 0 4,15-15-2,14 15-9,0-1 7,14-13 2,14 0-3,15-15 4,-1-14-5,15 0 0,-14-14 6,-1 14-7,1 1 2,14-15 4,-15 0-7,-13 14 7,27-14-7,1 0 8,0 0-6,-14 0 0,14 0 5,-1-14-5,30 0 5,-15 0-7,14-15 3,-14-13 2,14-1 0,0 29 3,1 0-9,-29-14 4,14 14 2,-15 28-4,1-14 7,-14 0-8,-1 0 6,-13 14 0,13-14-5,1 14 0,-15 0 6,1 1-4,-1 13-1,-14 0 4,0 1 1,-14 13-6,0 15 2,-14 0 1,-15-1 7,-14 15-17,1 0 12,-1 0-4,0 14 13,0 0-21,-14 0 12,0 0 2,0 0-12,0 0 8,0 0 0,0 0 0,0 0 2,0 0-5,0 0 4,0 0-1,-28 14 1,-29 28-3,-14 15 3,-29 14-3,-42 28 6,-29 28-7,-14 29 2,-14-14 3,28-1-3,1-13-2,-29-1 7,-1-13-8,15 13 7,0 15-6,15-15 7,-1 1-7,-14-1 2,0 1 3,-14 13-4,14-13 0,0-1 7,-14 15-7,14-1-1,0 1 5,0 14-4,43-29 2,14-13 5,0-1-9,42-42 2,1-29 5,28 1-5,29-29-1,-1 0 7,1 0-6,14 0 0,14-14 6,0 0-2,0 0-9,0 0 7,0 0-1,14-14 4,28-28-6,44-15 5,42-28 0,43-56-5,-1-1 3,29 0 3,15-14-5,-29 1 0,0-15 1,42-14 1,1-1 4,0 1-6,28-28-1,0 14 9,0 14-9,-14 14 1,-29 28 4,1-14-4,-1 15 0,0 13 5,-14-14-5,1 1 1,-30 13 5,-13 15-7,-29 0 0,-14 14 3,-15 14 2,-13 28-1,-29 0-4,-15 29 4,-13 0 0,-15 13-4,0 1 3,0 14 2,1 0-4,-15 0 2,0 0 1,0 0 1,-43 43-2,-57 42-2,-28 28-1,-14 0 6,-57 43-4,-15 14-2,-13 0 5,-29 28 2,-29 1-9,29-1 5,-14 14 6,-29 15-11,29 0 4,14-15 4,-15 0-5,15 15 0,-14 0 0,0-15 5,-1 15-6,30-43 3,27-28 3,1-1-6,14 1 3,42-28-1,57-43 2,15 0 2,14-29-4,14-13-1,29-29 0,-1 0 2,15-14-1,14 0 2,0 0-3</inkml:trace>
    </iact:actionData>
  </iact:action>
  <iact:action type="add" startTime="55629">
    <iact:property name="dataType"/>
    <iact:actionData xml:id="d4">
      <inkml:trace xmlns:inkml="http://www.w3.org/2003/InkML" xml:id="stk4" contextRef="#ctx0" brushRef="#br0">26239 8586 0,'0'0'1,"0"0"9,0 0-4,0 0 4,0 0 1,0 0 2,0 0-4,15-14 0,27-14-1,29-57 2,58-43 0,41-13 2,1-1-1,14-42-3,28-28 0,15-1 6,-15-13-8,43-1 6,0 14-3,15-13 2,13-1-4,-42 15 6,14-1-6,-14 15 5,0 0 0,-14 14-5,-29 14 1,-29 42 8,-27 1-9,-15 14 2,-14 13-2,-15 15 3,-28 29 4,-28 27-6,0 1 0,-29 0 5,0 14-5,0 14 0,-14 0 6,0 0 1,-14 0-15,-29 28 12,-56 85-4,-43 29 1,-43 28 5,-29 28-7,-13 15 1,-29 27 5,-1 1-6,-41 28 3,-15 14 4,-29 1-7,15-1 1,14-28 5,0 0-6,0 14 7,29-42-7,27-15 6,16-14-7,41-42 6,30-14-5,-29 13 4,28-13-3,43-43 5,28-14-4,29-42-1,43-1 10,-1-28-16,1 0 9,14 1-3,14-1 1,0-14 6,0 0-1,14-29-14,71-70 14,43-56-8,29-15 5,42-15 3,14-13-8,29-14 4,28-15 8,-28-14-17,43-28 9,-1 29 0,-13 13 3,-1 0-5,0 15 7,15-15-4,-1-14 0,1 29-11,-15 14 10,-28-1 2,0 15-3,0 0 3,-43 14-5,-14 0 5,0 15-5,-43 13 5,-14 43-4,-43 28 4,-28 14-5,-14 29 3,-29 0 8,0 14-18,1-1 17,-1 1-9,0 14 4,-14 0-4,-43 14 4,-70 85-7,-30 15 5,-42 27 7,-71 44-17,-28 55 18,-15 15-18,-28 14 15,-29 43-10,0-1 5,15-27 4,-29 13-7,-57 71 3,72-14 8,-1-14-18,-28 14 20,42-28-19,44-14 17,42-57-18,28-29 20,72-56-20,56-71 19,29-42-19,42-14 14,1-29-9,14 0 5,-1 0 5,15 0-9</inkml:trace>
    </iact:actionData>
  </iact:action>
  <iact:action type="remove" startTime="60392">
    <iact:property name="style" value="instant"/>
    <iact:actionData xml:id="d5" ref="#d3"/>
  </iact:action>
  <iact:action type="remove" startTime="60446">
    <iact:property name="style" value="instant"/>
    <iact:actionData xml:id="d6" ref="#d4"/>
  </iact:action>
  <iact:action type="add" startTime="60310">
    <iact:property name="dataType" value="strokeEraser"/>
    <iact:actionData xml:id="d7">
      <inkml:trace xmlns:inkml="http://www.w3.org/2003/InkML" xml:id="stk5" contextRef="#ctx0" brushRef="#br1">26632 8016 0,'0'-14'5,"0"14"-3,0 0 8,15 0-1,84 43 1,86 27 1,57 58 1,71 70-4,0 57 4,0-28 6,43 13-8,14 15-10,-15-14 13,1-28-5,28 13 14,-57-13-13,-28-29-8,-29-14 5,-42-43 3,-57-28 3,-43-14-4,-57-42 1,-29-1 2,-13-28-3,-15 1 4,0-15-4,-28 0 2,-100-29 0,-128-56 1,-42-28-3,-29-43 3,-71-56-2,0-15 1,-15-14 0,-13 15 0,-1-1-1,43-14 1,43 15 0,57 42 0,-1-1 1,58 30-2,42-1 1,15 0-1,28 43 0,28 0 3,15 13-3,28 44 2,29 27-2,28 1 0,0 28 0,14 0 2,100 43-2,142 42 1,156 56-1,86 72 1,0-1 0,0 15 0,57-15 0,-15 1 0,-27-44 0,-44-13-1,1 14 0,-72-42 2,-71-43-1,-14 0 0,-14 14-1,-43-14 2,-71-14-3,-14-1 3,-15-13-2</inkml:trace>
    </iact:actionData>
  </iact:action>
  <iact:action type="add" startTime="63572">
    <iact:property name="dataType"/>
    <iact:actionData xml:id="d8">
      <inkml:trace xmlns:inkml="http://www.w3.org/2003/InkML" xml:id="stk6" contextRef="#ctx0" brushRef="#br0">26410 4961 0,'0'0'6,"0"0"0,0 0 0,-14 0 7,0 28-8,-1 0 8,-27 43-5,-15 57 3,0 13 4,0-28 2,0 15-16,29-1 6,13-13 3,15-15 4,29 14-8,14-28 3,14-14 5,28 0-6,14-29 0,15 1 1,-28-29 0,-15 0 5,-29-14-7,1-14 3,0-14-2,14-43 1,14-14 5,0-14-7,-28-43 2,-1-14 5,-27 29-7,-1 13 2,-28 29 9,-1-14-18,-13 0 12,-1 14 1,-13 0-6,-1 0 3,-14-14-1,0 28 1,-14 15 8,-14-1-18,-1 43 15,1 14-7</inkml:trace>
    </iact:actionData>
  </iact:action>
  <iact:action type="add" startTime="64638">
    <iact:property name="dataType"/>
    <iact:actionData xml:id="d9">
      <inkml:trace xmlns:inkml="http://www.w3.org/2003/InkML" xml:id="stk7" contextRef="#ctx0" brushRef="#br0">29640 5031 0,'0'0'6,"0"0"0,0 0 0,0 0 6,0 0-5,0 0 4,0 0 0,0 0 2,-15 0 1,-27 29-13,-1-1 9,0 43 1,1 28 1,-1 43 0,15-15 3,28 1-15,28 13 13,15 1-6,14-15 1,14-13 5,0-29-7,0-29 4,0-13 3,14-1 0,1-13-8,-1-15 4,15-14 4,14-14-7,-1-57 3,-13-28 5,0-15-7,-15-13 3,-28-15 5,-29-14-8,-42 15 3,-29 27 7,-14-13-17,-56 14 20,-72-1-20,-29 15 13,15 57-6,14 13 4,-14 29-5,28 29 5</inkml:trace>
    </iact:actionData>
  </iact:action>
  <iact:action type="add" startTime="75533">
    <iact:property name="dataType"/>
    <iact:actionData xml:id="d10">
      <inkml:trace xmlns:inkml="http://www.w3.org/2003/InkML" xml:id="stk8" contextRef="#ctx0" brushRef="#br0">13791 5966 0,'0'0'8,"0"0"-8,0 0 0,0 0 0,0 0 13,0 0-6,14 0 2,1 0 1,-1 0 3,0 0-1,0 0 2,15 0-14,-1 0 11,29 14 2,0 1 0,42 13-12,15-14 14,0 0-2,0 0-8,0-14 5,28 14-3,15 1 3,-15-1 4,0 14-6,0-14 0,15-14 1,-15 14 0,15 15 6,13-1-8,-13 0 3,14-13-2,28-15 2,14 14 9,-14-14-19,0 0 19,15 0-17,-29 0 8,28 0 4,-14 0-7,1 0 3,13-14-3,-14 14 3,-14 14 5,-14 0-8,28-14 3,14 14-2,-28 0 2,43-14-2,0 0 4,-44 0 5,30-14-16,14 14 15,-15 0-1,-14-14-15,0 0 7,-28 14 4,-15 0 9,-13 0-19,-29 0 13,28 0-7,-14 14 3,-29-14-2,-13 0 3,-15 14-5,0 0 5,-14 0 6,0-14-14,0-14 11</inkml:trace>
    </iact:actionData>
  </iact:action>
  <iact:action type="remove" startTime="84382">
    <iact:property name="style" value="instant"/>
    <iact:actionData xml:id="d11" ref="#d8"/>
  </iact:action>
  <iact:action type="remove" startTime="84463">
    <iact:property name="style" value="instant"/>
    <iact:actionData xml:id="d12" ref="#d9"/>
  </iact:action>
  <iact:action type="add" startTime="84328">
    <iact:property name="dataType" value="strokeEraser"/>
    <iact:actionData xml:id="d13">
      <inkml:trace xmlns:inkml="http://www.w3.org/2003/InkML" xml:id="stk9" contextRef="#ctx0" brushRef="#br1">26860 9291 0,'0'0'6,"0"0"1,0 0-2,14 0 5,57-14 0,100-15 1,128-27 10,57-15-10,28 0-11,42-14 12,58-14-5,28-29 2,-56 29 6,-1 43-8,-14-15 12,28 0-8,1 0-10,-43-14 4,-57 14 5,-43 15 5,-57 13-8,-71 15 2,-71 0-1,-57 28 2,-28 0 0,-14 0-1,-15 0 3,-57 14-4,-227 85 2,-271 71 0,-71 14-1,1 14 2,-1 1-1,0 13-1,0 15 2,58-15-2,41 1 1,58-29 0,156-57 0,129-56 0,84-29 0,29-27-2,29-1 2,-1 0-1,29 0 0,15-28 4,99 0-5,184-57 2,186-57 0,114-41 0,-1-1 0,15-15-1,-15 30 1,-70 13 1,-44-14-2,-70 29 4,-57 28-6,-58-15 3,-70 44-1,-86 27 3,-56 15-4,-44 14 2,1-1 2,-29-13-5,0 28 2,-14 0-1,-156 0 3,-385 28 0,-113 43-1,170-28 0,-56 13 1,-157 29-3,28 71 1,71 14 2,1 28-1,42 1-1,114-58 1,114-42 0,85-28 1,57-28-2,71-29 1,43 0-1,28 0 0,15-14 3,-1 0-5,15 0 3,0 0-2</inkml:trace>
    </iact:actionData>
  </iact:action>
  <iact:action type="add" startTime="89645">
    <iact:property name="dataType"/>
    <iact:actionData xml:id="d14">
      <inkml:trace xmlns:inkml="http://www.w3.org/2003/InkML" xml:id="stk10" contextRef="#ctx0" brushRef="#br0">9253 10711 0,'0'0'7,"0"0"-7,0 0 0,0 0 0,0 0 9,0 0 0,0 14 5,0 0-8,14 14 4,29 15 1,14-1 3,-1-13 2,30 13-16,13-13 15,29-1-8,29 14 4,14-28-4,28-14 4,0 0-2,0 0 4,43-14-6,0 14 5,-14 0-5,42-28 4,0 14-4,0-14 6,1-1-5,13 1 2,-13 0-2,-1 13 3,14 15 9,1-14-19,28 14 7,0-14 3,0 14-2,-14-14 2,-1 0-3,-13 14 3,-29 0-3,29 0 3,-1 14 5,-14 0-12,1 29 7,-15-15 8,14-14-19,0 14 7,-13-13 4,27-1 8,1 0-17,-29 0 15,0-14-16,-14 0 8,28 0 4,-14 0 5,-14 0-18,0 0 18,-15 28-18,-13-14 15,13-14-9,1 0 7,-15 0-6,15 0 4,0 0-4,-15 0 4,0-14 7,1 14-18,-43-14 13,-15 0 3,1 0-16,-1 14 17,-14 0 0,-28-14-17,-14 0 7,-29 14 5,-28 0 6,-1 0-18,-13 0 17,-15 0-17,0 0 15,0 0-10,-14 0 6,0 0 7,0-15-18,-14 1 16,-57 14-10,-71-28 7,-15 0-5,-56 13 3,-57-13-3,13 14 9,-13 0-17,-29 14 20,-14 14-20,0 0 15,-14 0-9,-28 0 6,-1 1-5,0-1 5,15 0-3,-1-14 2,-13 0-3,-1 0 5,0 0-6,15 0 4,-15 0-4,-14 0 6,15 0-7,13-14 7,1 14-5,-1 0 4,15 0-5,28 0 4,-28 0 6,-14 0-16,-1 0 18,29 14-19,0-14 20,14-14-20,1 0 17,-1-1-14,29 1 10,14-14-8,-15 14 9,1 0-7,0-1 4,28 1-4,-14 28 4,0-14 8,0 15-19,28-1 12,15-14-5,-1 14 6,15-14-6,28-14 6,29 14 6,28 0-18,15 0 6,27 0 6,16 0-6,13 0 5,14 0 4,15 0-16,0 0 15,14 0 0,0 0-15,0 0 13,0 0 2,43 0-15,42 28 16,57 0-10,43 1 6,57-1-5,43-14 3,-15 0-2,14-14 3,1 0 8,28 0-19,0 0 16,28 0-9,15 0 5,0 0-5,42-14 5,0 14-5,1 0 3,28-14 6,-1 0-16,-13-14 16,14 28-10,14-29 5,14 1-5,-42 14 6,13-29 6,15 29-18,-14 14 15,14-14-8,-28 0 4,-29 0-3,14 28 2,-14 0 7,1-28-17,-30 14 14,-28 0-8,-14 0 4,-42 0 5,-15 14-10,-14-14 7,-57 14 4,-15 14-15,-13-13 14,-29 13-9,-29-14 6,-27 0-6,-30 0 4,1 1 6,-29-1-10,0-14 6,-14 0-8</inkml:trace>
    </iact:actionData>
  </iact:action>
  <iact:action type="add" startTime="92686">
    <iact:property name="dataType"/>
    <iact:actionData xml:id="d15">
      <inkml:trace xmlns:inkml="http://www.w3.org/2003/InkML" xml:id="stk11" contextRef="#ctx0" brushRef="#br0">25813 9195 0,'0'0'8,"0"0"-8,0 0 14,0 0-7,0 0 0,0 0 6,0 0 1,0 0 3,0 0-17,0 0 18,0 0-18,0 0 15,0 0-12,0 0 11,-15 29 3,1-1-17,0 29 18,0 28-18,-1 0 15,1-15-11,14 1 10,0-14 5,0 14-19,-14 28 18,-14 0-18,13 14 9,1 1 3,0-29 5,0-15-17,-1 15 16,1 14-9,14-28 6,0 0 4,0-14-17,0-15 7,0 15 6,0-15-6,0 15 6,0-14-6,0-1 5,-14 0-4,0-13 4,0 27-3,-1 15 2,-13 14-3,-1-14 2,15 0-2,0-14 4,-14-1-5,13 15 5,1-14-5,0-1 6,-15 1-6,15 0 4,0 28 6,0 14-17,-1 0 16,1-14-9,0-14 5,0-1-6,0 15 6,-15-14-4,15 14 4,14 0-4,0 0 5,0-14-6,0 0 6,0 0-7,0-29 6,0 1-5,0 13 5,0 1-3,0 0 4,0-1 5,0 15-18,14 0 7,0 0 5,-14-15-7,0 1 6,0 0 8,15-15-19,-15 15 13,0-1-5,0 15 4,14 28-6,0-14 5,-14 14 4,0-14-10,0-14 6,0 0 6,0 14-17,14 14 19,0 0-18,-14 0 13,0-14-9,0 0 7,0-14 6,0 0-18,15 14 18,-1 14-18,0-14 15,0 14-9,-14 0 5,0-14 6,15-14-17,-15 14 14,14 14 4,0-28-18,0 0 18,15 14-18,-15-14 15,0-15-9,15 15 8,-1-14-8,1-15 5,-1 1-5,0-1 6,1 1 5,-1-1-17,1-13 16,-1-15-10,1 0 6,-1 0-5,1 0 4,13 0 8,15-14-19,-14 0 17,0-14-17,-15 0 17,0-14-1,29-15-16,0-27 7,14-30 4,-14 15 7,-14 0-18,0 15 20,-1-1-17,-13-28 14,-1-29-17,-13 15 14,-1 0-8,0 28 6,14-15-3,-13-41 3,-1-29-6,0 42 5,-14 43-4,14-28 5,1-14 6,-15-1-18,0-13 16,0 27-10,0 15 6,0-14-4,14-43 5,-14-14-7,14 43 7,0 13-7,0 1 7,-14 14-7,15-43 6,-15 15-4,0 13 3,0 1 5,0 0-16,-15-29 16,15-14-10,0 29 5,0 28-5,0 0 6,-14-29 6,0-13-18,14 27 20,0 1-20,0 14 16,-14-29-10,0 1 6,-15 14-5,15-1 5,0 15-5,-1 14 5,1 0-5,0-28 5,0 14-6,0 0 6,-1 0 5,-13 14-17,-1 28 16,1 0-10,-1 15 7,1-1-7,0-13 5,-1 13 6,1 1-17,-1-1 18,1 1-13,-15-15 6,0 0-5,1 1 6,13-1-5,1 15 4,-1-1 8,1 15-19,-15-15 24</inkml:trace>
    </iact:actionData>
  </iact:action>
  <iact:action type="add" startTime="103562">
    <iact:property name="dataType"/>
    <iact:actionData xml:id="d16">
      <inkml:trace xmlns:inkml="http://www.w3.org/2003/InkML" xml:id="stk12" contextRef="#ctx0" brushRef="#br0">24731 5626 0,'0'0'7,"0"0"-7,0 0 0,0 0 0,0 0 10,0 0-2,0 0 8,0 0-8,0 0 5,0 0-9,0 0 13,0 0-15,0 14 12,-14 1 10,0-1-24,14 14 3,0 0 12,0 1 1,0-1-16,0 29 17,0 14-17,0-1 17,28 15-11,-13 0 8,-1-14 4,0 0-17,0-14 4,1-15 8,-1 15-4,0-1 9,0 15-18,15-14 7,13-15 8,1 1-9,0-29 8,-15 0-6,1 0 7,13 0-15,-13-14 20,13-14-20,1-14 20,0 0-20,-1-1 19,-13 1-19,-1 0 25,-13-1-24,13-13 5,-14-15 8,1-14-7,-1-14 9,0 0-16,-14 15 10,-14-1 5,0-14-8,-1 28 6,1 1-5,0-1 9,0 14-17,-29 1 20,0-15-20,1 29 8,-1 0 5,-28 28-6,14 0 7,0 0-5,0 0 6,14 14-14</inkml:trace>
    </iact:actionData>
  </iact:action>
  <iact:action type="add" startTime="104852">
    <iact:property name="dataType"/>
    <iact:actionData xml:id="d17">
      <inkml:trace xmlns:inkml="http://www.w3.org/2003/InkML" xml:id="stk13" contextRef="#ctx0" brushRef="#br0">28160 5414 0,'0'0'8,"0"0"-7,0 0 18,0 0-18,-14 0 7,0 0 1,-1 14 2,1 0 3,0 14 2,-29 1-16,1-1 16,13 15-13,-14-15 12,15 0 5,-1 1-20,15-1 18,0 0-18,14 15 23,0 13-23,0 1 7,28 14 10,1 0-17,-15-1 19,15-13-19,-15 14 20,0-29-20,0 1 21,15-15-21,-1 15 7,-14-15 7,1 0-6,-1-13 7,0-1-6,0 0 6,15 0-15,-1 0 18,1 0-18,28 1 19,14-15-19,-14 0 20,0-15-20,-15 1 20,1 0-20,-15 0 21,15-14-21,0-15 19,-1 1-19,1-29 18,0 14-18,-15 0 20,-14 1-20,1 13 19,-1-13-19,0 27 20,-14 1-19,0 0 19,-14-1-20,0-13 19,-1 14-19,-13-29 19,-29 0-19,14 29 19,-13 0-19,13-1 19,-14 15-18,14 14 23</inkml:trace>
    </iact:actionData>
  </iact:action>
  <iact:action type="add" startTime="109519">
    <iact:property name="dataType"/>
    <iact:actionData xml:id="d18">
      <inkml:trace xmlns:inkml="http://www.w3.org/2003/InkML" xml:id="stk14" contextRef="#ctx0" brushRef="#br0">23650 4861 0,'0'0'8,"0"0"-8,0 0 0,0 0 7,0 0 4,0 0-1,0 0 3,0 15 3,14 13-16,1 0 15,-1 1 1,0-1-16,15 0 16,-15 15-14,0 13 17,14 15-19,1 0 16,-1 14 3,-13-14-19,-1-15 8,0 1 5,0-14-6,0-15 5,-14 0-4,0-14 5,0 1 4,0-1-17</inkml:trace>
    </iact:actionData>
  </iact:action>
  <iact:action type="add" startTime="110115">
    <iact:property name="dataType"/>
    <iact:actionData xml:id="d19">
      <inkml:trace xmlns:inkml="http://www.w3.org/2003/InkML" xml:id="stk15" contextRef="#ctx0" brushRef="#br0">24390 4734 0,'0'-14'1,"-14"0"7,14 0 1,0 14 0,0 0 1,0-15 3,0 15 3,0 0-16,0 0 17,0 0-15,0-14 13,0 0 0,0 0-15,14 0 15,14 0 4,1-1-19,14-13 18,-15 14-18,0 0 18,15 14-18,0 0 18,-15 0-18,-14 0 18,1 0-17,-1 0 15,0 14 2,0 14-17,1 29 16,-15 0-17,0-1 18,-15 15-18,1-29 18,14 1-18,0-15 17,0-14 1,0 1-18,0-1 21,0 0-20,0-14 21,14 14-22,1 0 0,-1 0 19,0 1-19,0-15 17,1 14-9,-1 0 8,0 0-15,-14 0 20,0 0-21,0 29 19,-14 28-18,0 0 7,-29 14 10,0-1-18,0-13 22,15-28-22,0-1 7,13-13 8,1-15-7,0 0 10,0 0-18,14 0 8,0-14 7,0 0 4</inkml:trace>
    </iact:actionData>
  </iact:action>
  <iact:action type="add" startTime="111028">
    <iact:property name="dataType"/>
    <iact:actionData xml:id="d20">
      <inkml:trace xmlns:inkml="http://www.w3.org/2003/InkML" xml:id="stk16" contextRef="#ctx0" brushRef="#br0">25130 4380 0,'0'0'1,"0"0"11,0 0-10,0 0 5,0 0 4,0 0-2,0 14 12,0 14-21,0 1 15,0-1 2,0 29-17,14 28 17,0 14-17,0 0 17,15-28-9,14 14 8,13 0-16,-13 0 8,0-14 7,14-15-8,0-13 11,0-29-18,-15 0 24,15 0-24,-14 0 7,-15-14 10,1-14-16,13-28 19,1-1-20,0-28 20,-29-28-20,0-28 20,-28 13-20,0 30 8,0-16 7,-29 15-6,-14 0 6,-14 29-15,0 13 21,-29-13-21,-14 13 26,15 15-24,28 14-2,14 14 21,28 0-21,1 14 22</inkml:trace>
    </iact:actionData>
  </iact:action>
  <iact:action type="add" startTime="113137">
    <iact:property name="dataType"/>
    <iact:actionData xml:id="d21">
      <inkml:trace xmlns:inkml="http://www.w3.org/2003/InkML" xml:id="stk17" contextRef="#ctx0" brushRef="#br0">28630 4536 0,'-15'0'8,"15"0"-7,0 0 6,0 0 3,0 14 7,15 14-3,13 1-14,0 13 20,1 1-20,14-1 19,-15 1-19,0 13 20,1-13-20,-15-1 20,15-14-20,-1 15 10,-14-1 9,15 1-19,-1-1 20,-14 1-20,1-1 18,-1-13-18,0-15 22,15 14-22</inkml:trace>
    </iact:actionData>
  </iact:action>
  <iact:action type="add" startTime="113608">
    <iact:property name="dataType"/>
    <iact:actionData xml:id="d22">
      <inkml:trace xmlns:inkml="http://www.w3.org/2003/InkML" xml:id="stk18" contextRef="#ctx0" brushRef="#br0">29213 4196 0,'0'0'0,"0"0"7,0 0 3,0 0-1,0 0 1,0 0-2,0 0 2,0 0 8,0-14-17,28 0 19,15-1-20,14-27 10,0 14 0,0-1 0,-15 1 0,1 14 1,-15 14-1,1 0-1,-1 0 1,-13 0 4,-1 28-4,-14 29 1,0 14-7,-14-1 5,-1 29 1,-13 1 2,-1-15-1,1-29 1,14-13-6,14-1 2,0-28 3,14 1-1,0-1 1,15 0 0,-1 0 1,1 14-7,13 1 3,1-1 3,-15 0 0,1 1 0,-15-1 1,0 0-8,-28 15 5,0-15 3,-15 29 2,-13 14-8,-1-1 13,-14 1-15,14-28 12,15-15-16,-15 0 22</inkml:trace>
    </iact:actionData>
  </iact:action>
  <iact:action type="add" startTime="114294">
    <iact:property name="dataType"/>
    <iact:actionData xml:id="d23">
      <inkml:trace xmlns:inkml="http://www.w3.org/2003/InkML" xml:id="stk19" contextRef="#ctx0" brushRef="#br0">30365 3757 0,'0'0'1,"0"0"7,0 0 1,-14 28-1,-29 43 5,1 28 3,-30 29-16,1-1 19,14-14-19,0 1 20,29 13-20,14-28 19,14-14-19,0-14 19,0 0-19,28-15 15,15 1-8,0-14 12,14-1-19,28-14 21,-14-13-21,0-1 7,15-28 9,-1-29-8,0-28 8,-14-14-15,1 0 20,-30-14-21,-13-14 22,-15 0-22,-28 13 8,-29 1 9,-14 14-17,-14 15 20,-14 13-20,13 29 24</inkml:trace>
    </iact:actionData>
  </iact:action>
  <iact:action type="add" startTime="114810">
    <iact:property name="dataType"/>
    <iact:actionData xml:id="d24">
      <inkml:trace xmlns:inkml="http://www.w3.org/2003/InkML" xml:id="stk20" contextRef="#ctx0" brushRef="#br0">31205 2822 0,'0'0'0,"0"0"8,0 0 1,0 0 0,-15 14 1,1 15 0,-14 13 0,-1 0 3,15-13 5,0-15-17,0 14 16,-1 15-15,1 13 15,14-13-15,0-1 18,0-27-20,14-1 21,15 0-21,13-28 8,15 0 8,-14-1-10,-15 1 11,-13 0-17,-1-14 22,0-1-22,-28-13 9,0-1 11,-15 15-20,1 0 27,-1 28-27,-13 0 0</inkml:trace>
    </iact:actionData>
  </iact:action>
  <iact:action type="add" startTime="123838">
    <iact:property name="dataType"/>
    <iact:actionData xml:id="d25">
      <inkml:trace xmlns:inkml="http://www.w3.org/2003/InkML" xml:id="stk21" contextRef="#ctx0" brushRef="#br0">26709 5853 0,'0'0'10,"0"0"-10,14 0 0,-14 0 1,0 0 7,0 0 2,14 0 0,-14 0-1,0 0 0,0 0 0,0 0 0,0 0 0,-14 0 2,0 0 0,0 14-1,-1 0 0,1 0 0,0 1 1,14-1-1,0 0 0,0 0 0,14 0 0,15 0 0,-1-14 3,29 15-13,14 13 14,0 0 2,0-14-16,-28 0 14,0 1 1,-15 13-14,15 0 13,-29 1-8,0 13 5,-28 1 7,0-1-18,-15 1 13,1-1 3,0-14-16,-15 29 14,-14 0 1,0-15-15,0 1 15,29-1 0,-1-14-15,1-13 19,14-1-19</inkml:trace>
    </iact:actionData>
  </iact:action>
  <iact:action type="add" startTime="124462">
    <iact:property name="dataType"/>
    <iact:actionData xml:id="d26">
      <inkml:trace xmlns:inkml="http://www.w3.org/2003/InkML" xml:id="stk22" contextRef="#ctx0" brushRef="#br0">26467 6108 0,'0'0'0,"0"0"10,0 0 0,0 0-1,0 0 5,0 0-3,0 0-10,0 0 9,0-14 3,43-15 0,42-27-1,0-1-11,1-28 11,-1 0 0,-14 14 4,-14 29-16</inkml:trace>
    </iact:actionData>
  </iact:action>
  <iact:action type="add" startTime="125100">
    <iact:property name="dataType"/>
    <iact:actionData xml:id="d27">
      <inkml:trace xmlns:inkml="http://www.w3.org/2003/InkML" xml:id="stk23" contextRef="#ctx0" brushRef="#br0">27178 5442 0,'0'0'1,"0"0"8,0 0 0,0 0 1,0 0-1,0 0 1,0 0 2,0 28 1,0 1-13,0 13 19,0 1-18,0 13 20,0 1-21,29 28 20,-1-14-19,1 14 18,-1 0-19,15 0 10,0-14 11,-15-29-21,0 1 7,1-1 9,-1-14-8,-13-13 9,-1-1-16,0 0 23,0 0-22,15-14 0,13-14 18,1-29-20,0 1 22,-1-15-22,-13 1 6,-15-1 14,0 29-20,-28-15 23,0 1-23,-29-1 7,-14-13 12,-14-1-19,0 0 25,14 15-24,-14-1 3,14 15 16,0 0-20,0 28 27,0 0-26,29 0-1</inkml:trace>
    </iact:actionData>
  </iact:action>
  <iact:action type="add" startTime="128354">
    <iact:property name="dataType"/>
    <iact:actionData xml:id="d28">
      <inkml:trace xmlns:inkml="http://www.w3.org/2003/InkML" xml:id="stk24" contextRef="#ctx0" brushRef="#br0">30877 5768 0,'0'0'9,"0"0"-9,0 0 0,0 0 0,0 0 9,-14 0 0,-14 0 2,-29 14-2,-29 14 2,15 1-2,0 13 3,14 1 0,0-1 0,29-13-7,-1-1 2,1 0 3,28-14 1,0 0-1,14-14-1,29 15 3,42-1 0,15 0 0,-15-14-8,-14 14 6,0-14 2,1 0 0,-30 28-8,1-13 6,-15-1 2,-13 0 0,-1 14-7,-14 1 4,-14-1 3,-1 14 1,-27 1-1,-29 14-7,-29 13 4,15-13 3,-1 0 0,29-15-8,0 1 7,29-29 1,0 0 3,-1 0-12,15 0 7</inkml:trace>
    </iact:actionData>
  </iact:action>
  <iact:action type="add" startTime="129019">
    <iact:property name="dataType"/>
    <iact:actionData xml:id="d29">
      <inkml:trace xmlns:inkml="http://www.w3.org/2003/InkML" xml:id="stk25" contextRef="#ctx0" brushRef="#br0">30579 6023 0,'0'0'1,"0"0"8,0 0 1,0 0 0,0 0 0,0 0 0,0 0 1,28-28 1,72-43-2,85-71 1,56-14-8,-27 15 9,-15 27 6,-14 1-18,-57 42 15,-43 29-10,-28 13 7,-14 1-6,-15 28 5</inkml:trace>
    </iact:actionData>
  </iact:action>
  <iact:action type="add" startTime="129451">
    <iact:property name="dataType"/>
    <iact:actionData xml:id="d30">
      <inkml:trace xmlns:inkml="http://www.w3.org/2003/InkML" xml:id="stk26" contextRef="#ctx0" brushRef="#br0">32385 5131 0,'0'0'1,"0"0"8,0 0 1,0 0 0,0 0 1,0 0-1,0 0 5,0 0-15,-14 0 19,-43 42-19,-14 15 17,0 14-15,0 28 15,0 28 8,14-14-25,0 1 1,14 13 19,15-13-20,28-15 6,28-29 10,1-13-8,13-29 9,15-13-17,43-15 21,14-29-21,28-42 20,-28-14-20,-15 15 8,-28 13 10,-28 0-18,0 15 24,-29-1-24,0-27 9,-28 13 8,-29-14-17,-28-14 25,-57 14-25,14 15 7,43 27 12,29 15-19,-1 14 26,0 14-24,-14 57-2</inkml:trace>
    </iact:actionData>
  </iact:action>
  <iact:action type="add" startTime="131366">
    <iact:property name="dataType"/>
    <iact:actionData xml:id="d31">
      <inkml:trace xmlns:inkml="http://www.w3.org/2003/InkML" xml:id="stk27" contextRef="#ctx0" brushRef="#br0">26837 6873 0,'0'0'10,"0"0"-10,0 0 9,0 0 2,0 0 0,0 0-1,0 0 6,0 0-16,0 0 20,0 0-20,0 0 20,0 14-20</inkml:trace>
    </iact:actionData>
  </iact:action>
  <iact:action type="add" startTime="131857">
    <iact:property name="dataType"/>
    <iact:actionData xml:id="d32">
      <inkml:trace xmlns:inkml="http://www.w3.org/2003/InkML" xml:id="stk28" contextRef="#ctx0" brushRef="#br0">31788 6873 0,'0'-15'0,"0"-13"9,0 0 2,0 14-1,0-1 0,0 15 2</inkml:trace>
    </iact:actionData>
  </iact:action>
  <iact:action type="add" startTime="132667">
    <iact:property name="dataType"/>
    <iact:actionData xml:id="d33">
      <inkml:trace xmlns:inkml="http://www.w3.org/2003/InkML" xml:id="stk29" contextRef="#ctx0" brushRef="#br0">26254 6873 0,'0'0'9,"0"0"-8,0 0 8,0 14 1,0 0 1,14 0 6</inkml:trace>
    </iact:actionData>
  </iact:action>
  <iact:action type="add" startTime="132978">
    <iact:property name="dataType"/>
    <iact:actionData xml:id="d34">
      <inkml:trace xmlns:inkml="http://www.w3.org/2003/InkML" xml:id="stk30" contextRef="#ctx0" brushRef="#br0">30835 6873 0</inkml:trace>
    </iact:actionData>
  </iact:action>
  <iact:action type="add" startTime="139054">
    <iact:property name="dataType"/>
    <iact:actionData xml:id="d35">
      <inkml:trace xmlns:inkml="http://www.w3.org/2003/InkML" xml:id="stk31" contextRef="#ctx0" brushRef="#br0">17277 13954 0,'0'0'10,"0"0"-10,0 0 0,0 0 0,0 0 11,0 0-1,0 0 1,0 0 2,28 0-12,15 0 11,42 0 7,43 0-19,14 0 22,15 0-22,28 0 22,0 14-22,-14-14 25,-1 29-25,1-1 0,0 14 22,-1 1-22,-13-29 7,14 14 12,14 15-19,-29-1 26,1-13-25,13-15 3,1 0 13,-15-14-17,1 0 26,-1 0-26,1 0 6,-1-14 14,-28 0-20,1-1 26,-16 1-26,1-14 1,0 28 29,0-28-30,0-1 0,-1-13 24,-13-1-24,0 15 8,-1-14 11,-13-15-19,-15 14 7,14 1 14,-14-29-21,15 0 8,-15-14 12,-14 14-20,-1 15 24,1-15-24,0 0 7,-14-14 11,-15 29-17,-13-1 27,-1 14-28,0-13 0,0-15 23,-14 14-22,-14 1 7,0-1 11,-29-14-19,1-14 24,-1 0-24,-14 29 5,-28-15 14,-15 14-19,0 15 29,-13 13-28,-15-13-1,-15-15 23,-13 1-22,-15 13 6,29 1 11,-15 13-18,1 1 8,14 14 11,-29 0-18,0-1 22,15 1-23,-1 0 7,-14 14 11,-14 0-18,0 0 21,1-14-21,13 14 28,0 0-28,-28 0 0,0 0 22,28 0-22,29 0 8,-15 14 12,1 14-20,14 15 25,28-1-24,-14 1 6,0-1 12,14 15-19,0 14 8,29 0 12,13-1-20,-13 30 7,28-1 12,0 14-18,29 15 23,-1 13-24,29 15 8,15 14 10,13 0-18,15-43 23,14 1-23,28-15 7,29 15 13,0-29-20,14-14 7,42 0 12,1-15-18,43-27 24,13-15-25,-13-28 6,13 0 13,-13 14-19,-29-28 24,-15 0-24,-13 14 6,-1-14 13</inkml:trace>
    </iact:actionData>
  </iact:action>
  <iact:action type="add" startTime="147483">
    <iact:property name="dataType"/>
    <iact:actionData xml:id="d36">
      <inkml:trace xmlns:inkml="http://www.w3.org/2003/InkML" xml:id="stk32" contextRef="#ctx0" brushRef="#br0">29312 7552 0,'0'0'10,"0"0"-10,0 0 0,0 0 0,0 0 10,0 0 1,0 0 0,0 0-1,0 0 5,0 0-15,0 0 11,0 0 2,0 0 7,0 0-20,0 0 18,-14 0-17,14 0 18,0 0-19,0 0 18,0 0-18,-14 0 20,14 0-20,0 0 22,0 0-22,0 0 19,-14 0-19,14 0 20,-15 0-20,15 0 19,-28 15-19,-15 27 19,-14 15-19,-56 14 21,-30 14-20,15-15 24,0 1-25,0 14 0,0-28 11,14-1 7,1-13-17,13-29 20,29 0-21,0 0 6,0-14 15,-1 15-21,-13-30 23,-29-13-23,15 0 7,-1 14 12,1-1-19,-15 1 25,0-14-25,14 0 4,1-1 19,13 1-23,1 0 7,28-1 13,0 15-20,15 0 8,-15 0 12,0 0-20,0-15 26,0 1-26,0 0 6,0 14 13,14-15-18,1 1 6,-15 0 13,0-1-20,14 1 24,1 0-24,13-1 9,1 15 11,-1 0-20,1 0 8,-1 0 13,-13-15-21,13 1 7,1 0 13,13-1-20,1 15 8,0 0 13,0 0-21,0 0 28,14 14-28,0 0 0,0 0 25,0 0-25,0 0 19,0 0-19,0 0 3,0 0 19,0 0-22</inkml:trace>
    </iact:actionData>
  </iact:action>
  <iact:action type="add" startTime="155543">
    <iact:property name="dataType"/>
    <iact:actionData xml:id="d37">
      <inkml:trace xmlns:inkml="http://www.w3.org/2003/InkML" xml:id="stk33" contextRef="#ctx0" brushRef="#br0">24561 7552 0,'0'-14'10,"0"0"-10,0 14 0,0 0 0,0 0 10,0 0 3,0 28 10,14 15-23,14 14 0,1 42 20,-1 14-20,15-14 29,-15 0-29,15-14 0,-14-14 20,-15-14-20,0-15 11,0-13 7,0-1-18,1 0 21,-1-14-21,-14 1 9,28 13 12</inkml:trace>
    </iact:actionData>
  </iact:action>
  <iact:action type="add" startTime="155954">
    <iact:property name="dataType"/>
    <iact:actionData xml:id="d38">
      <inkml:trace xmlns:inkml="http://www.w3.org/2003/InkML" xml:id="stk34" contextRef="#ctx0" brushRef="#br0">24888 7213 0,'0'0'1,"0"0"-1,0 0 10,0 0 1,0 0 2,0 0-12,0 0 9,0 0 2,14 0 0,15 0 4,-1 0-16,15-15 22,-1 1-22,1 0 22,0 14-22,-15 0 4,1 0 16,-1 0-19,-14 0 19,1 0-20,-1 28 19,-14 1-19,0 13 19,0 1-19,0 13 22,0 15-21,0-28 24,0-1-25,0 1 0,28-15 31,-14 14-31,1-13 0,13-1 21,1 0-21,-15-13 7,14 13 13,-13 0-20,-1 1 23,0-1-22,0 29 5,0 13 14,1 15-20,-15-14 23,0-14-23,-15-15 6,1 1 14,0-1-20,-14 1 31,-1-1-31</inkml:trace>
    </iact:actionData>
  </iact:action>
  <iact:action type="add" startTime="156598">
    <iact:property name="dataType"/>
    <iact:actionData xml:id="d39">
      <inkml:trace xmlns:inkml="http://www.w3.org/2003/InkML" xml:id="stk35" contextRef="#ctx0" brushRef="#br0">25955 6844 0,'0'0'1,"0"0"9,0 0 2,0 0 1,-14 29-13,-1 27 11,-13-13 1,14 13 4,-15 15-14,1 28 12,-1 29 8,1-1-21,28-28 6,0-28 13,28 0-20,15 0 9,0-14 13,-1-15-22,15 1 6,-14-29 14,14 0-20,0-28 8,0-15 13,14-13-21,0-29 9,-28-14 12,-1-28-20,-27-1 6,-1-13 14,-28 14-21,-1 28 8,-13 42 12,14 15-20,-15 0 23,-28 28-22,-56 14 4,-30 28 17,44-13-22</inkml:trace>
    </iact:actionData>
  </iact:action>
  <iact:action type="add" startTime="157966">
    <iact:property name="dataType"/>
    <iact:actionData xml:id="d40">
      <inkml:trace xmlns:inkml="http://www.w3.org/2003/InkML" xml:id="stk36" contextRef="#ctx0" brushRef="#br0">28615 7000 0,'0'0'11,"0"0"-11,0 0 12,0 14-1,0 15 2,0 27-13,29 43 12,-1 0 0,1-14 1,-15 0 3,14 0-16,-13-14 14,-1 14-10,0 29 7,-14-15 3,0-14-10,14 14 7,0-14 4,1-29-12,-15-13 9,0-15 2,0 1-9,0-15 6,0 0 4,0 0-15</inkml:trace>
    </iact:actionData>
  </iact:action>
  <iact:action type="add" startTime="158423">
    <iact:property name="dataType"/>
    <iact:actionData xml:id="d41">
      <inkml:trace xmlns:inkml="http://www.w3.org/2003/InkML" xml:id="stk37" contextRef="#ctx0" brushRef="#br0">29113 7269 0,'0'0'1,"0"0"11,0 0-12,0 0 12,0 0 4,0 0-16,0 0 17,0 0 0,29 0-17,13-14 17,15 0-17,29-29 16,-1-27-15,0 13 17,-14 14-15,-14 29 17,-14 0-20,-14 14 18,-15 0-18,0 0 15,-14 28 1,-14 29-16,-15 42 15,-13 14-9,-1-42 7,14-14-9,1-15 10,0 1 4,13-29-18,1 0 17,14 15-17,0-1 19,14 0-19,1 1 12,13-1 0,0 0-7,29 15 5,0 13 2,0 1-1,-14 14 6,-15-15-17,-13 1 15,-15 28-10,-29 0 8,-14-14 3,-28 42-16,-28 1 12,13-44 1,1-13-9,14-15 6,14 1 7,28-29-14,1-14 9,0-14 2</inkml:trace>
    </iact:actionData>
  </iact:action>
  <iact:action type="add" startTime="159136">
    <iact:property name="dataType"/>
    <iact:actionData xml:id="d42">
      <inkml:trace xmlns:inkml="http://www.w3.org/2003/InkML" xml:id="stk38" contextRef="#ctx0" brushRef="#br0">30906 7014 0,'0'0'1,"0"0"10,-14 0-11,-15 14 12,-14 15 1,-13 13 6,-16-13-19,15 27 20,1 1-20,-16 14 20,16 42-20,-1-14 27,0 14-27,0 29 0,14-14 22,29-15-22,28 0 6,0-42 15,15 0-21,13-15 21,15-13-21,15-15 6,13-14 11,-14-14-9,0-14 12,-14-42-20,14-15 6,-28-14 14,0 28-20,-29-14 9,0-14 10,-28-14-16,-15-14 21,-13 0-23,-1 28 1,0 28 17,-14 14-19,-14 29 25,0 28-25,-43 29 5,0 14 16</inkml:trace>
    </iact:actionData>
  </iact:action>
  <iact:action type="add" startTime="163954">
    <iact:property name="dataType"/>
    <iact:actionData xml:id="d43">
      <inkml:trace xmlns:inkml="http://www.w3.org/2003/InkML" xml:id="stk39" contextRef="#ctx0" brushRef="#br0">27079 6873 0,'0'0'10,"0"0"-10,0 0 0,0 0 12,0 0 0,0 0-11,0 0 9,0 0 4,0 0 1,0 0-15,0 0 14,0 0 0,0 0-12,0-15 13,-14 15 4,-1 0-19,1 15 19,0 13-19,-15-14 19,15 0-19,0 0 19,0 1-19,0-1 20,14 0-20,0 0 24,0 0-24,0 0 19,42 1-19,44 13 20,-1 14-20,-14-27 18,-28 13-18,-1-14 3,-13 0 16,-1 0-14,-13 15 14,-1 13-19,-28 15 22,-15 28-22,-14 0 7,-13-14 11,13-29-18,14 1 21,1-29-20,-1 0 20,15 0-21,0 0 8</inkml:trace>
    </iact:actionData>
  </iact:action>
  <iact:action type="add" startTime="164550">
    <iact:property name="dataType"/>
    <iact:actionData xml:id="d44">
      <inkml:trace xmlns:inkml="http://www.w3.org/2003/InkML" xml:id="stk40" contextRef="#ctx0" brushRef="#br0">26823 6972 0,'0'0'0,"0"0"0,0 0 11,0 0 1,0 0 0,0-14-10,28-1 9,29-27 0,0-1 2,43-13 1,13-1-14,-13 15 16</inkml:trace>
    </iact:actionData>
  </iact:action>
  <iact:action type="add" startTime="164882">
    <iact:property name="dataType"/>
    <iact:actionData xml:id="d45">
      <inkml:trace xmlns:inkml="http://www.w3.org/2003/InkML" xml:id="stk41" contextRef="#ctx0" brushRef="#br0">28046 6533 0,'0'0'1,"0"0"9,0 0 3,0 0 0,0 0-12,0 0 10,0 0 9,-14 0-20,0 28 27,0 15-27,-1 13 0,1 29 29,0 14-28,14 0 2,28 15 19,1-1-21,-1-42 26,1-15-26,-1-27-1,1-15 7,13 0 15,15-14-22,43-28 7,28-15 21,-43 1-27,-14-15-1,-28 15 23,-29-15-23,0-14 8,-28 15 15,-14-1-23,-29 0 6,-29 1 17,1 41-23,0 15 8,14 0 17,-15 15-24,15-1-1</inkml:trace>
    </iact:actionData>
  </iact:action>
  <iact:action type="add" startTime="166838">
    <iact:property name="dataType"/>
    <iact:actionData xml:id="d46">
      <inkml:trace xmlns:inkml="http://www.w3.org/2003/InkML" xml:id="stk42" contextRef="#ctx0" brushRef="#br0">27278 7128 0,'0'0'11,"0"0"-11,0 0 11,0 0 2,0 0-12,0 0 10,0 0 2,0 0 0,0 0 0,0 0-13,0 14 13,0 28 0,-14 15 1,0 28-14,-29 14 13,0 14 1,0 1 0,1 13-14,-15 43 17,-14-14-17,-29-29 14,-28 1 1,-14-15-15,0 14 17,-29-27-12,-28-30 7,0-27-7,-29-15 8,-28-14 1,28-42-10,15-14 9,28-1-8,-14-14 7,28 1 6,-14-1-18,0-28 15,14 0-9,1-14 6,13 14 6,43 14-18,29 15 15,14-1-10,14 29 9,0-1-9,29 1 8,-1 14-8,1 0 7,28 14 5,0 0-17,0 0 12,0 0 1,0 0 0,0 0-13,0 0 14,0 0-1,0 0 3,0 0-16,0 0 15</inkml:trace>
    </iact:actionData>
  </iact:action>
  <iact:action type="add" startTime="167916">
    <iact:property name="dataType"/>
    <iact:actionData xml:id="d47">
      <inkml:trace xmlns:inkml="http://www.w3.org/2003/InkML" xml:id="stk43" contextRef="#ctx0" brushRef="#br0">22754 7085 0,'0'0'1,"0"0"10,0 0 2,0 0-13,0 0 13,0 0-1,0 0 2,-14 0-14,-29 28 12,-42 1 1,-1-1 2,15 29-15,0-1 15,14 1 3,0 0-18,29-15 16,-1 1-16,29-1 15,0 1-8,14-15 5,29 14-7,28 1 8,15-15 4,-1 15-17,-14-15 16,-28-14-12,0 0 8,-15 1 5,0 13-17,-13 29 17,-15 13-12,-29 15 7,-13 14-8,-30-28 6,1-14 3,14-15-6</inkml:trace>
    </iact:actionData>
  </iact:action>
  <iact:action type="add" startTime="168393">
    <iact:property name="dataType"/>
    <iact:actionData xml:id="d48">
      <inkml:trace xmlns:inkml="http://www.w3.org/2003/InkML" xml:id="stk44" contextRef="#ctx0" brushRef="#br0">22142 7312 0,'0'0'0,"0"0"12,0 0 0,0 0 1,0-15-13,71-13 13,57-28 4,43-58-16,-14 15 14,-15 0 4,-14 0-19,-14 28 7,-29 14 7</inkml:trace>
    </iact:actionData>
  </iact:action>
  <iact:action type="add" startTime="168667">
    <iact:property name="dataType"/>
    <iact:actionData xml:id="d49">
      <inkml:trace xmlns:inkml="http://www.w3.org/2003/InkML" xml:id="stk45" contextRef="#ctx0" brushRef="#br0">23394 6434 0,'0'0'1,"0"0"17,0 0-18,0 0 15,-14 0-11,0 56 8,-1 58 1,1 13 1,-14 15-14,-1 13 14,29 1-8,0-43 6,29 1 5,13-15-17,1-42 23,-14-15-23,27-14 26,30-56-26,42-43 0,-14-28 27,-29-14-26,-57-15 2,-28 1 25,-28-1-28,-43 43 1,0 0 28,-15 15-29,-13 27 0,-15 29 30,-28 56-30,-1 72 0,30 13 29</inkml:trace>
    </iact:actionData>
  </iact:action>
  <iact:action type="remove" startTime="172512">
    <iact:property name="style" value="instant"/>
    <iact:actionData xml:id="d50" ref="#d35"/>
  </iact:action>
  <iact:action type="remove" startTime="172579">
    <iact:property name="style" value="instant"/>
    <iact:actionData xml:id="d51" ref="#d2"/>
  </iact:action>
  <iact:action type="remove" startTime="172580">
    <iact:property name="style" value="instant"/>
    <iact:actionData xml:id="d52" ref="#d14"/>
  </iact:action>
  <iact:action type="remove" startTime="173127">
    <iact:property name="style" value="instant"/>
    <iact:actionData xml:id="d53" ref="#d15"/>
  </iact:action>
  <iact:action type="remove" startTime="173434">
    <iact:property name="style" value="instant"/>
    <iact:actionData xml:id="d54" ref="#d42"/>
  </iact:action>
  <iact:action type="remove" startTime="173510">
    <iact:property name="style" value="instant"/>
    <iact:actionData xml:id="d55" ref="#d41"/>
  </iact:action>
  <iact:action type="remove" startTime="173533">
    <iact:property name="style" value="instant"/>
    <iact:actionData xml:id="d56" ref="#d40"/>
  </iact:action>
  <iact:action type="remove" startTime="173625">
    <iact:property name="style" value="instant"/>
    <iact:actionData xml:id="d57" ref="#d46"/>
  </iact:action>
  <iact:action type="remove" startTime="173669">
    <iact:property name="style" value="instant"/>
    <iact:actionData xml:id="d58" ref="#d36"/>
  </iact:action>
  <iact:action type="remove" startTime="173700">
    <iact:property name="style" value="instant"/>
    <iact:actionData xml:id="d59" ref="#d43"/>
  </iact:action>
  <iact:action type="remove" startTime="173704">
    <iact:property name="style" value="instant"/>
    <iact:actionData xml:id="d60" ref="#d45"/>
  </iact:action>
  <iact:action type="remove" startTime="173704">
    <iact:property name="style" value="instant"/>
    <iact:actionData xml:id="d61" ref="#d17"/>
  </iact:action>
  <iact:action type="remove" startTime="173727">
    <iact:property name="style" value="instant"/>
    <iact:actionData xml:id="d62" ref="#d22"/>
  </iact:action>
  <iact:action type="remove" startTime="173746">
    <iact:property name="style" value="instant"/>
    <iact:actionData xml:id="d63" ref="#d23"/>
  </iact:action>
  <iact:action type="remove" startTime="173795">
    <iact:property name="style" value="instant"/>
    <iact:actionData xml:id="d64" ref="#d21"/>
  </iact:action>
  <iact:action type="remove" startTime="173823">
    <iact:property name="style" value="instant"/>
    <iact:actionData xml:id="d65" ref="#d27"/>
  </iact:action>
  <iact:action type="remove" startTime="173846">
    <iact:property name="style" value="instant"/>
    <iact:actionData xml:id="d66" ref="#d25"/>
  </iact:action>
  <iact:action type="remove" startTime="173866">
    <iact:property name="style" value="instant"/>
    <iact:actionData xml:id="d67" ref="#d39"/>
  </iact:action>
  <iact:action type="remove" startTime="173867">
    <iact:property name="style" value="instant"/>
    <iact:actionData xml:id="d68" ref="#d38"/>
  </iact:action>
  <iact:action type="remove" startTime="173885">
    <iact:property name="style" value="instant"/>
    <iact:actionData xml:id="d69" ref="#d37"/>
  </iact:action>
  <iact:action type="remove" startTime="173932">
    <iact:property name="style" value="instant"/>
    <iact:actionData xml:id="d70" ref="#d16"/>
  </iact:action>
  <iact:action type="remove" startTime="173991">
    <iact:property name="style" value="instant"/>
    <iact:actionData xml:id="d71" ref="#d20"/>
  </iact:action>
  <iact:action type="remove" startTime="174039">
    <iact:property name="style" value="instant"/>
    <iact:actionData xml:id="d72" ref="#d49"/>
  </iact:action>
  <iact:action type="remove" startTime="174087">
    <iact:property name="style" value="instant"/>
    <iact:actionData xml:id="d73" ref="#d19"/>
  </iact:action>
  <iact:action type="remove" startTime="174772">
    <iact:property name="style" value="instant"/>
    <iact:actionData xml:id="d74" ref="#d28"/>
  </iact:action>
  <iact:action type="remove" startTime="174809">
    <iact:property name="style" value="instant"/>
    <iact:actionData xml:id="d75" ref="#d30"/>
  </iact:action>
  <iact:action type="remove" startTime="174969">
    <iact:property name="style" value="instant"/>
    <iact:actionData xml:id="d76" ref="#d34"/>
  </iact:action>
  <iact:action type="remove" startTime="175213">
    <iact:property name="style" value="instant"/>
    <iact:actionData xml:id="d77" ref="#d29"/>
  </iact:action>
  <iact:action type="remove" startTime="176448">
    <iact:property name="style" value="instant"/>
    <iact:actionData xml:id="d78" ref="#d24"/>
  </iact:action>
  <iact:action type="add" startTime="172524">
    <iact:property name="dataType" value="strokeEraser"/>
    <iact:actionData xml:id="d79">
      <inkml:trace xmlns:inkml="http://www.w3.org/2003/InkML" xml:id="stk46" contextRef="#ctx0" brushRef="#br1">19576 17236 0,'0'-14'24,"57"-85"-24,71-128 14,57-98-14,85-157 0,0-28 9,15 57 12,56-43-20,-42 1 30,0 41-9,14 15-22,-29 43 1,-27 42-1,-44 85 13,-57 84 7,-84 86-19,-30 43-1,-28 41 22,-99 129-21,-327 424 6,-214 269 13,0-14-19,-15 128 7,58-29 13,85-99-20,114-70 5,114-199 15,127-199-21,87-155 8,41-56 12,58-58-19,85-42 8,199-141 11,200-170-19,141-157 7,58-126 13,-1-43-21,-13-1 9,28 15 11,14 57-20,-43 70 9,-114 86 12,-127 113-21,-114 84 9,-115 100 12,-98 57-21,-58 42 8,-28 14 13,-43 99-20,-128 298 6,-227 325 13,-171 128-19,-43 0 8,57-71 12,114-141-19,99-142 4,129-142 17,99-156-23,71-112 7,86-72 12,184-99-18,285-255 8,214-240 11,42-71-20,-43-15 26,-13 1-4,-44 98-21,-127 128-1,-143 100 1,-185 155 7,-127 85 13,-86 56-21,-29 29 26,-71 57-24,-355 453-1,-456 410 20,-85 72-20,29-29 5,142-184 22,255-170-27,200-213-1,129-211 9,84-86 11,71-71-19,58-99 8,156-311 11,227-355-19,129-84 8,71 14 11,71-142-19,57 0 8,127-29 13,-56 30-21,-99 140 4,-30 114 18,-212 170-4,-214 213 2,-156 169-21,-72 43 0,-28 14 0,-142 28 10,-484 199 16,-398 240-3,28 100 4,-14 127-2,-29 14-22,185-113-3,285-114 1,299-226 0,170-113-1,58-43 0,99-113 0,327-439 8,398-453 16,129 42 0,-58 99 30,29-14-27,43 71-26,-128 170 18,-257 141 0,-212 185-18,-158 169 25,-113 86-25,-42 13-1,-87 44 0,-838 381 1,-427 298 23,198 57 3,-127 42-7,114-43-1,156 29 0,242-184-18,327-241-1,256-226 0,100-100 25,71-42-25,285-312 0,412-467 1,57-85 0,57 42 21,57 15-21,-100 84 3,-28 43-3,-114 142 0,-199 212-1,-228 170 1,-128 99-1,-43 43 0,-42 28 28,-541 312-28,-768 495 1,142-42 20,185-57-20,1 113 1,283-240 44,300-213-45,255-226-1,115-100 0,27-42 0,200-155 23,441-412-22,327-283 0,-56 29 22,-15 56 1,14 71-23,-128 142 0,-199 155-1,-241 185 1,-186 113 7,-99 56 14,-43 43-22,-385 255 24,-710 482-21,-143 112-2,257-98 19,227-57-20,270-241 9,242-226 11,157-156-19,42-43 7,43-14 12,43-42-20,298-199 10,413-354 10,57-127-19,57-28 8,0 84 12,-185 157-21,-186 155 7,-226 198 14,-115 71-21,-99 43 8,-28 28 12,-100 42-20,-584 454 10,-469 326 11,57-43-21,199-43 9,185-85 11,29-13-20,256-185 9,255-241 10,101-84-18,70-43 8,143-28 12,284-142-21,313-227 8,214-184 13,85-113-20,-71 71 7,-171 142 12,-156 84-19,-186 71 8,-198 114 13,-129 84-22,-84 29 6,-30 42 14,-99 128-19,-412 496 8,-484 452 12,14-70-20,213-99 9,200-184 11,241-355-20,186-212 5,70-85 14,72-28-19,256-184 6,469-411 14,256-212-20,29-72 7,-29-42 25,1 100-32,-86 112 43,-285 171-43,-241 156-1,-200 169 0,-142 99 24,-42 29-21,-115 71-3,-511 325 0,-356 284 1,28 28 10,71-28 11,257-171-21,269-197 3,186-142 17,85-100-21,72-42 24,141-56-24,413-227 6,270-269 14,72-114-12,-72 71 3,-170 128-10,-214 156 5,-227 127 7,-114 99 3,-72 43-16,-27 28 11,-30 14 2,-497 340-6,-512 411 6,56-43-7,186-141 15,199-142-20,227-170 6,185-156 14,100-70-21,43-29 10,42-43 11,142-211-21,271-327 8,85-70 13,-14 70-21,-28 57 9,-86 43 23,-71 0-31,-100 98 23,-85 86-24,-56 28 0,-58 57 0,-43-29 10,-28-13 12,-42 55-22,-15 44 27,14 42-26,43 14-1,15 42 20,13 15-20,1 14 9,-43 42 11,-157 156-19,-128 199 7,-13 141 13,56 14-21,42-71 9,58 1 11,71-72-20,85-127 9,57-70 12,42-72-21,15-85 9,86-70 12,98-156-21,72-156 9,15-85 12,-101-70-21,-70 27 6,-29 100 16,-29 0-22,-28 42 9,-14 128 12,-42 99-21,-1 56 8,0 15 12,-14 28-20,-14 56 9,-15 157 12,-70 183-21,-29 43 9,28-14 12,15 14-21,14-42 8,42-100 12,1-127-19,28-85 7,0-28 13,0-29-21,0-14 9,0-84 11,28-143-19,15-113 7,14-141 14,0 14-21,14 70 5,28-27 15,-27 56-21,-16 155 9,-27 86 12,-15 56-21,0 29 8,-14 0 12,-14 42-19,-100 99 8,-113 227 11,-58 99-19,29-56 7,28-29 13,44-43-20,84-113 6,57-113 15,15-28-22,-1-14 7,29-43 13,71-128-19,86-212 8,71-127 13,-1 42-22,15 71 7,-43 85 14,-71 113-20,-42 85 6,-15 15 15,-29 41-22,-13 30 8,-29 55 12,-157 199-19,-241 270 8,-157 98 12,-28-56-21,57-71 8,127-128 14,186-170-22,113-113 8,58-56 12,42-57-19,199-241 6,284-354 15,87-85-22,-1 71 8,-29 70 13,-99 157-21,-85 141 7,-128 99 14,-129 85-21,-42 43 9,-14 14 14,-29 14-23,-171 127 7,-369 341 14,-171 141-21,85-85 8,86-57 13,184-155-21,186-171 8,70-70 14,44-43-22,56-42 8,114-113 14,256-298-22,100-113 7,0 56 16,-15 43-10,-127 142 15,-101 98-27,-84 72 1,-86 56-2,-28 43 1,-29-1 22,0 29-23,-14 0 7,0 0 15,-142 100-22,-370 353 23,-143 156-20,285-255-3,214-227 21,85-70-21,28-14 10</inkml:trace>
    </iact:actionData>
  </iact:action>
  <iact:action type="remove" startTime="177090">
    <iact:property name="style" value="instant"/>
    <iact:actionData xml:id="d80" ref="#d47"/>
  </iact:action>
  <iact:action type="remove" startTime="177197">
    <iact:property name="style" value="instant"/>
    <iact:actionData xml:id="d81" ref="#d48"/>
  </iact:action>
  <iact:action type="remove" startTime="177599">
    <iact:property name="style" value="instant"/>
    <iact:actionData xml:id="d82" ref="#d18"/>
  </iact:action>
  <iact:action type="remove" startTime="178745">
    <iact:property name="style" value="instant"/>
    <iact:actionData xml:id="d83" ref="#d26"/>
  </iact:action>
  <iact:action type="remove" startTime="178998">
    <iact:property name="style" value="instant"/>
    <iact:actionData xml:id="d84" ref="#d44"/>
  </iact:action>
  <iact:action type="remove" startTime="179616">
    <iact:property name="style" value="instant"/>
    <iact:actionData xml:id="d85" ref="#d10"/>
  </iact:action>
  <iact:action type="remove" startTime="180144">
    <iact:property name="style" value="instant"/>
    <iact:actionData xml:id="d86" ref="#d0"/>
  </iact:action>
  <iact:action type="remove" startTime="180212">
    <iact:property name="style" value="instant"/>
    <iact:actionData xml:id="d87" ref="#d1"/>
  </iact:action>
  <iact:action type="add" startTime="176975">
    <iact:property name="dataType" value="strokeEraser"/>
    <iact:actionData xml:id="d88">
      <inkml:trace xmlns:inkml="http://www.w3.org/2003/InkML" xml:id="stk47" contextRef="#ctx0" brushRef="#br1">32380 5665 0,'-14'0'14,"-72"14"-14,-170 57 3,-213 156 10,-186 169-4,-56 29 10,-29 14-18,-42 0 9,-86 0 10,-57 128-19,43 56 7,0 28 11,71-70-18,171-85 16,156-100 4,186-141-21,141-127 1,86-72 8,42-27 10,29-15-18,57-85 21,171-198-21,185-198 4,127-142 26,143-85-31,100 0 34,-1 28-34,-42 43 1,-57 127-1,-128 156 6,-200 142 2,-198 113 24,-72 57-32,-42-1 0,-29 29 31,-28 0-31,-442 354 1,-682 440 4,100-72 22,227-99-26,-114 85 0,15 14 25,255-56-25,243-128 5,184-198 18,157-226-23,57-72-1,142-113 10,355-297 14,286-354-23,13-128 7,57-14 17,-85 128-24,-128 112-1,-85 86 9,-86 156 17,-142 141-23,-142 114-3,-100 84 23,-42 15-22,-72 70 6,-540 454 14,-385 283-20,72 0 5,99 0 24,143-128-30,213-169 23,270-270-23,114-113 0,43-56 10,128-57 12,355-312-19,399-439-2,71-42 21,-142 127-22,-86 43 26,-99 84-26,-72 100 0,-99 127 9,-170 100 12,-115 98-21,-99 72 9,-43 27 12,-42 29-21,-513 326 9,-455 297 13,29 15-21,-15 13 5,129-28 16,184-42-21,129-100 6,198-155 14,171-127-20,114-129 6,72-56 14,127-113-20,313-283 6,228-170 15,71-15-22,-14 15 8,-15-15 14,58 57-22,-29 100 7,-100 84 4,-141 99 1,-172 128-7,-170 57 8,-72 42 1,-56 14-11,-72 85 9,-241 312 5,-398 297-17,-101 0 10,72-42 5,29-1-10,141-112 14,186-185-19,184-184 12,115-99 11,42-43-23,99-42 5,314-184 18,369-269-22,129-170 5,-15 0 17,-142 127-23,-142 85 7,-157 71 16,-199 171-23,-142 84 6,-71 56 15,-29 29-21,-14 0 6,-427 269 15,-498 312-20,43 14 8,43 14 12,71-43-20,284-183 7,256-157 13,143-141-21,42-42 7,43-15 14,71-42-20,285-198 8,298-270 13,29-70-22,-142 70 6,-171 156 17,-86 128-22,-99 71 5,-71 56 15,-29 42-20,-28 44 6,-57 70 15,-71 212-22,-114 170 7,-42-13 14,27-58-20,30-98 7,56-100 13,57-99-21,29-42 8,-1-15 13,29-28-20,0 0 6,29-70 14,84-128-20,44-85 8,-58 28 13,-70 99-21,-29 29 3,-29 28 17,-70 0-21,-43 0 10,-15 14 12,-28 15-22,-14-1 7,85 29 14,43-1-21,43 15 9,-1 0 21,15 14-29,0 0 22,14 0-23,14 0 0,29 42 10,70 72 15,44 70-24,14 113-1,-15 57 27,-14 29-26,-28-1-1,-28-99 8,-15-56 14,-29-85-22,-27-57 7,-1-43 15,0-14-21,-14-13 5,-14-30 15,0-41-21,-43-58 10,-29-98 11,-13-43-20,-44-28 6,-56-15 5,0 43-5,14 57 8,14 0-2,15 14-13,42 70 21,43 44-21,14 13 9,29 29 4,13 13 3,1 1-16,14 14 8,0 0 5,14 29-3,72 84 2,99 128 3,71 84-15,57 30 12,28-1 0,-42-99-6,0-71 6,-15-57-3,-13-56 11,-30-85-20,1-29 10,-43-28 11,-14-42-20,-28-43 5,-43 1 16,-15 13-22,-13-56 8,-15-43 15,14-57-23,-28 15 7,-28 57 14,-29 42-21,-15 70 8,-84 43 14,-186 71-21,-241 156 6,-114 113 14,-72 128-20,-84 56 6,13 29 14,29 42-20,128-57 5,157-141 18,213-170-23,142-100 5,57-42 16,28 1-22,15-15 6,14-85 16,114-270-21,85-239 7,-28 70 13,-72 170-21,-56 84 7,-57 44 15,-15 28-22,-56 13 7,-114 44 15,-256 70-21,-257 156 6,-113 156 22,-14 70-28,-43 86 21,28 84-21,129-13-1,70 27 10,200-126 11,185-185-19,127-128 0,86-41 22,72-100-24,141-383 6,200-353 16,128-100-21,56 100 23,1 127-23,-72 113-1,-56 114 11,-86 113 10,-156 170-20,-114 113 6,-29 28 15,-14 15-22,-99 85 6,-954 665 16,-397 368-21,497-282 7,-43-29 14,57-29-22,143-42 6,70-42 16,158-198-21,255-242 6,171-169 14,71-43-21,0-28 8,0-100 14,-28-211-22,28-72 8,0-14 14,0-42-22,14 14 8,15-14 14,-29 56-21,-14 128 4,-43 85 17,-85 43-22,-242 155 8,-313 283 13,-128 270-20,0 169 6,42 100 15,72-57-22,156-99 7,214-199 20,199-283-25,128-141 20,56-85-22,186-468 1,284-637 25,171-142-25,29 100 0,13 155 13,15 99 11,-43 58-24,-85 239-1,-114 171 26,-185 184-25,-170 156-1,-72 70 10,0 43 12,-284 312-22,-712 793 7,-85 127 15,15 71-21,-30 184 6,186-142 15,85-56-21,214-241 5,141-255 16,229-368-21,156-283 5,42-114 17,29-14-23,114-170 6,313-523 17,284-483-23,29-84 8,113 28 14,15 42-21,0 185 5,28 155 17,-213 185-23,-185 184 5,-128 141 17,-157 184-22,-127 86 7,-43 41 16,-29 15-23,-85 128 8,-570 736 13,-326 340-20,-72 113 6,72 57 15,142-86-22,42-27 8,229-185 14,169-297-21,243-481 5,100-185 17,42-85-23,56-42 6,186-170 16,185-241-22,85-184 8,57-42 13,-14 42-20,-57 141 7,-114 171 13,-42 113-21,-58 99 8,-56 99 13,-15 71-21,1 113 7,-15 156 15,-43 199-21,-13 70 6,27 0 15,44-99-22,99-170 7,142-71 16,142-127-23,214-184 7,185-256 15,43-155-21,14-85 6,-15-56 17,43-15-22,-85 99-1,-142 114 22,-15 14-23,-142 56 8,-113 71 14,-58 71-21,-42 57 5,-129 42 15,-141 43-21,-86 42 8,-57 14 14,-28 57-22,-186 368 8,-340 496 14,-115 156-21,143-114 5,199-183 17,170-355-23,86-269 6</inkml:trace>
    </iact:actionData>
  </iact:action>
</iact:action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3407"/>
          </a:xfrm>
          <a:prstGeom prst="rect">
            <a:avLst/>
          </a:prstGeom>
        </p:spPr>
        <p:txBody>
          <a:bodyPr vert="horz" lIns="92290" tIns="46144" rIns="92290" bIns="461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2"/>
            <a:ext cx="3037840" cy="463407"/>
          </a:xfrm>
          <a:prstGeom prst="rect">
            <a:avLst/>
          </a:prstGeom>
        </p:spPr>
        <p:txBody>
          <a:bodyPr vert="horz" lIns="92290" tIns="46144" rIns="92290" bIns="46144" rtlCol="0"/>
          <a:lstStyle>
            <a:lvl1pPr algn="r">
              <a:defRPr sz="1200"/>
            </a:lvl1pPr>
          </a:lstStyle>
          <a:p>
            <a:fld id="{2BE65169-DB50-4446-8324-0D580DBE95C4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6600" y="1154113"/>
            <a:ext cx="5537200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0" tIns="46144" rIns="92290" bIns="461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2"/>
            <a:ext cx="5608320" cy="3636705"/>
          </a:xfrm>
          <a:prstGeom prst="rect">
            <a:avLst/>
          </a:prstGeom>
        </p:spPr>
        <p:txBody>
          <a:bodyPr vert="horz" lIns="92290" tIns="46144" rIns="92290" bIns="4614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6"/>
          </a:xfrm>
          <a:prstGeom prst="rect">
            <a:avLst/>
          </a:prstGeom>
        </p:spPr>
        <p:txBody>
          <a:bodyPr vert="horz" lIns="92290" tIns="46144" rIns="92290" bIns="461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6"/>
          </a:xfrm>
          <a:prstGeom prst="rect">
            <a:avLst/>
          </a:prstGeom>
        </p:spPr>
        <p:txBody>
          <a:bodyPr vert="horz" lIns="92290" tIns="46144" rIns="92290" bIns="46144" rtlCol="0" anchor="b"/>
          <a:lstStyle>
            <a:lvl1pPr algn="r">
              <a:defRPr sz="1200"/>
            </a:lvl1pPr>
          </a:lstStyle>
          <a:p>
            <a:fld id="{30DC0D4C-FD52-4CA4-A998-31C73A5A5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821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6182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2788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266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4155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3576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3208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1202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9160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8945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8990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811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2722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1255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409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2814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2308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3797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9550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7698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3407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6613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772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0577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3230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90013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35788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/>
              <a:t>two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19382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/>
              <a:t>corresponding; congruent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/>
              <a:t>alternate interior; congruent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/>
              <a:t>alternate exterior; congruent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/>
              <a:t>consecutive; supplementary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/>
              <a:t>vertical; congruent</a:t>
            </a:r>
          </a:p>
          <a:p>
            <a:r>
              <a:rPr lang="en-IN"/>
              <a:t>two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778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sz="1200" b="1" i="1">
                <a:solidFill>
                  <a:srgbClr val="FF0000"/>
                </a:solidFill>
              </a:rPr>
              <a:t>m</a:t>
            </a:r>
            <a:r>
              <a:rPr lang="en-US" sz="1200" b="1">
                <a:solidFill>
                  <a:srgbClr val="FF0000"/>
                </a:solidFill>
              </a:rPr>
              <a:t>∠1 = </a:t>
            </a:r>
            <a:r>
              <a:rPr lang="en-US" sz="1200" b="1" i="1">
                <a:solidFill>
                  <a:srgbClr val="FF0000"/>
                </a:solidFill>
              </a:rPr>
              <a:t>m</a:t>
            </a:r>
            <a:r>
              <a:rPr lang="en-US" sz="1200" b="1">
                <a:solidFill>
                  <a:srgbClr val="FF0000"/>
                </a:solidFill>
              </a:rPr>
              <a:t>∠3 = 65°, </a:t>
            </a:r>
            <a:r>
              <a:rPr lang="en-US" sz="1200" b="1" i="1">
                <a:solidFill>
                  <a:srgbClr val="FF0000"/>
                </a:solidFill>
              </a:rPr>
              <a:t>m</a:t>
            </a:r>
            <a:r>
              <a:rPr lang="en-US" sz="1200" b="1">
                <a:solidFill>
                  <a:srgbClr val="FF0000"/>
                </a:solidFill>
              </a:rPr>
              <a:t>∠2 = 115°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1">
                <a:solidFill>
                  <a:srgbClr val="FF0000"/>
                </a:solidFill>
              </a:rPr>
              <a:t>m</a:t>
            </a:r>
            <a:r>
              <a:rPr lang="en-US" sz="1200" b="1">
                <a:solidFill>
                  <a:srgbClr val="FF0000"/>
                </a:solidFill>
              </a:rPr>
              <a:t>∠1 = </a:t>
            </a:r>
            <a:r>
              <a:rPr lang="en-US" sz="1200" b="1" i="1">
                <a:solidFill>
                  <a:srgbClr val="FF0000"/>
                </a:solidFill>
              </a:rPr>
              <a:t>m</a:t>
            </a:r>
            <a:r>
              <a:rPr lang="en-US" sz="1200" b="1">
                <a:solidFill>
                  <a:srgbClr val="FF0000"/>
                </a:solidFill>
              </a:rPr>
              <a:t>∠3 = 148°, </a:t>
            </a:r>
            <a:r>
              <a:rPr lang="en-US" sz="1200" b="1" i="1">
                <a:solidFill>
                  <a:srgbClr val="FF0000"/>
                </a:solidFill>
              </a:rPr>
              <a:t>m</a:t>
            </a:r>
            <a:r>
              <a:rPr lang="en-US" sz="1200" b="1">
                <a:solidFill>
                  <a:srgbClr val="FF0000"/>
                </a:solidFill>
              </a:rPr>
              <a:t>∠2 = 32°</a:t>
            </a:r>
          </a:p>
          <a:p>
            <a:pPr>
              <a:spcBef>
                <a:spcPts val="1200"/>
              </a:spcBef>
            </a:pPr>
            <a:r>
              <a:rPr lang="en-US" sz="1200" b="1" i="1">
                <a:solidFill>
                  <a:srgbClr val="FF0000"/>
                </a:solidFill>
              </a:rPr>
              <a:t>x</a:t>
            </a:r>
            <a:r>
              <a:rPr lang="en-US" sz="1200" b="1">
                <a:solidFill>
                  <a:srgbClr val="FF0000"/>
                </a:solidFill>
              </a:rPr>
              <a:t> = 10; </a:t>
            </a:r>
            <a:r>
              <a:rPr lang="en-US" sz="1200" b="1" i="1">
                <a:solidFill>
                  <a:srgbClr val="FF0000"/>
                </a:solidFill>
              </a:rPr>
              <a:t>m</a:t>
            </a:r>
            <a:r>
              <a:rPr lang="en-US" sz="1200" b="1">
                <a:solidFill>
                  <a:srgbClr val="FF0000"/>
                </a:solidFill>
              </a:rPr>
              <a:t>∠1 = (5</a:t>
            </a:r>
            <a:r>
              <a:rPr lang="en-US" sz="1200" b="1" i="1">
                <a:solidFill>
                  <a:srgbClr val="FF0000"/>
                </a:solidFill>
              </a:rPr>
              <a:t>x</a:t>
            </a:r>
            <a:r>
              <a:rPr lang="en-US" sz="1200" b="1">
                <a:solidFill>
                  <a:srgbClr val="FF0000"/>
                </a:solidFill>
              </a:rPr>
              <a:t>)° = 50°, </a:t>
            </a:r>
            <a:r>
              <a:rPr lang="en-US" sz="1200" b="1" i="1">
                <a:solidFill>
                  <a:srgbClr val="FF0000"/>
                </a:solidFill>
              </a:rPr>
              <a:t>m</a:t>
            </a:r>
            <a:r>
              <a:rPr lang="en-US" sz="1200" b="1">
                <a:solidFill>
                  <a:srgbClr val="FF0000"/>
                </a:solidFill>
              </a:rPr>
              <a:t>∠2 = (13</a:t>
            </a:r>
            <a:r>
              <a:rPr lang="en-US" sz="1200" b="1" i="1">
                <a:solidFill>
                  <a:srgbClr val="FF0000"/>
                </a:solidFill>
              </a:rPr>
              <a:t>x</a:t>
            </a:r>
            <a:r>
              <a:rPr lang="en-US" sz="1200" b="1">
                <a:solidFill>
                  <a:srgbClr val="FF0000"/>
                </a:solidFill>
              </a:rPr>
              <a:t>)° = 130°</a:t>
            </a:r>
          </a:p>
          <a:p>
            <a:pPr>
              <a:spcBef>
                <a:spcPts val="1200"/>
              </a:spcBef>
            </a:pPr>
            <a:endParaRPr lang="en-US" sz="1200" b="1">
              <a:solidFill>
                <a:srgbClr val="FF0000"/>
              </a:solidFill>
            </a:endParaRPr>
          </a:p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95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>
                <a:solidFill>
                  <a:srgbClr val="FF0000"/>
                </a:solidFill>
              </a:rPr>
              <a:t>∠</a:t>
            </a:r>
            <a:r>
              <a:rPr lang="en-US" sz="1200" b="1" i="1">
                <a:solidFill>
                  <a:srgbClr val="FF0000"/>
                </a:solidFill>
              </a:rPr>
              <a:t>MXH</a:t>
            </a:r>
            <a:r>
              <a:rPr lang="en-US" sz="1200" b="1">
                <a:solidFill>
                  <a:srgbClr val="FF0000"/>
                </a:solidFill>
              </a:rPr>
              <a:t>, ∠</a:t>
            </a:r>
            <a:r>
              <a:rPr lang="en-US" sz="1200" b="1" i="1">
                <a:solidFill>
                  <a:srgbClr val="FF0000"/>
                </a:solidFill>
              </a:rPr>
              <a:t>AXT</a:t>
            </a:r>
            <a:r>
              <a:rPr lang="en-US" sz="1200" b="1">
                <a:solidFill>
                  <a:srgbClr val="FF0000"/>
                </a:solidFill>
              </a:rPr>
              <a:t>; ∠</a:t>
            </a:r>
            <a:r>
              <a:rPr lang="en-US" sz="1200" b="1" i="1">
                <a:solidFill>
                  <a:srgbClr val="FF0000"/>
                </a:solidFill>
              </a:rPr>
              <a:t>MXA</a:t>
            </a:r>
            <a:r>
              <a:rPr lang="en-US" sz="1200" b="1">
                <a:solidFill>
                  <a:srgbClr val="FF0000"/>
                </a:solidFill>
              </a:rPr>
              <a:t>, ∠</a:t>
            </a:r>
            <a:r>
              <a:rPr lang="en-US" sz="1200" b="1" i="1">
                <a:solidFill>
                  <a:srgbClr val="FF0000"/>
                </a:solidFill>
              </a:rPr>
              <a:t>HXT</a:t>
            </a:r>
          </a:p>
          <a:p>
            <a:r>
              <a:rPr lang="en-US" sz="1200" b="1">
                <a:solidFill>
                  <a:srgbClr val="FF0000"/>
                </a:solidFill>
              </a:rPr>
              <a:t>∠</a:t>
            </a:r>
            <a:r>
              <a:rPr lang="en-US" sz="1200" b="1" i="1">
                <a:solidFill>
                  <a:srgbClr val="FF0000"/>
                </a:solidFill>
              </a:rPr>
              <a:t>MXH</a:t>
            </a:r>
            <a:r>
              <a:rPr lang="en-US" sz="1200" b="1">
                <a:solidFill>
                  <a:srgbClr val="FF0000"/>
                </a:solidFill>
              </a:rPr>
              <a:t>, ∠</a:t>
            </a:r>
            <a:r>
              <a:rPr lang="en-US" sz="1200" b="1" i="1">
                <a:solidFill>
                  <a:srgbClr val="FF0000"/>
                </a:solidFill>
              </a:rPr>
              <a:t>HXT</a:t>
            </a:r>
            <a:r>
              <a:rPr lang="en-US" sz="1200" b="1">
                <a:solidFill>
                  <a:srgbClr val="FF0000"/>
                </a:solidFill>
              </a:rPr>
              <a:t>; ∠</a:t>
            </a:r>
            <a:r>
              <a:rPr lang="en-US" sz="1200" b="1" i="1">
                <a:solidFill>
                  <a:srgbClr val="FF0000"/>
                </a:solidFill>
              </a:rPr>
              <a:t>HXT</a:t>
            </a:r>
            <a:r>
              <a:rPr lang="en-US" sz="1200" b="1">
                <a:solidFill>
                  <a:srgbClr val="FF0000"/>
                </a:solidFill>
              </a:rPr>
              <a:t>, ∠</a:t>
            </a:r>
            <a:r>
              <a:rPr lang="en-US" sz="1200" b="1" i="1">
                <a:solidFill>
                  <a:srgbClr val="FF0000"/>
                </a:solidFill>
              </a:rPr>
              <a:t>TXA</a:t>
            </a:r>
            <a:r>
              <a:rPr lang="en-US" sz="1200" b="1">
                <a:solidFill>
                  <a:srgbClr val="FF0000"/>
                </a:solidFill>
              </a:rPr>
              <a:t>; ∠</a:t>
            </a:r>
            <a:r>
              <a:rPr lang="en-US" sz="1200" b="1" i="1">
                <a:solidFill>
                  <a:srgbClr val="FF0000"/>
                </a:solidFill>
              </a:rPr>
              <a:t>TXA</a:t>
            </a:r>
            <a:r>
              <a:rPr lang="en-US" sz="1200" b="1">
                <a:solidFill>
                  <a:srgbClr val="FF0000"/>
                </a:solidFill>
              </a:rPr>
              <a:t>, ∠</a:t>
            </a:r>
            <a:r>
              <a:rPr lang="en-US" sz="1200" b="1" i="1">
                <a:solidFill>
                  <a:srgbClr val="FF0000"/>
                </a:solidFill>
              </a:rPr>
              <a:t>AXM</a:t>
            </a:r>
            <a:r>
              <a:rPr lang="en-US" sz="1200" b="1">
                <a:solidFill>
                  <a:srgbClr val="FF0000"/>
                </a:solidFill>
              </a:rPr>
              <a:t>; ∠</a:t>
            </a:r>
            <a:r>
              <a:rPr lang="en-US" sz="1200" b="1" i="1">
                <a:solidFill>
                  <a:srgbClr val="FF0000"/>
                </a:solidFill>
              </a:rPr>
              <a:t>AXM</a:t>
            </a:r>
            <a:r>
              <a:rPr lang="en-US" sz="1200" b="1">
                <a:solidFill>
                  <a:srgbClr val="FF0000"/>
                </a:solidFill>
              </a:rPr>
              <a:t>, ∠</a:t>
            </a:r>
            <a:r>
              <a:rPr lang="en-US" sz="1200" b="1" i="1">
                <a:solidFill>
                  <a:srgbClr val="FF0000"/>
                </a:solidFill>
              </a:rPr>
              <a:t>MXH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2293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235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>
                <a:solidFill>
                  <a:srgbClr val="FF0000"/>
                </a:solidFill>
              </a:rPr>
              <a:t>alternate exterior angles</a:t>
            </a:r>
          </a:p>
          <a:p>
            <a:r>
              <a:rPr lang="en-US" sz="1200" b="0">
                <a:solidFill>
                  <a:srgbClr val="FF0000"/>
                </a:solidFill>
              </a:rPr>
              <a:t>corresponding angles</a:t>
            </a:r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4406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8427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040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DD3A1D-D0ED-E64E-9099-4FF590EB6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5664F-5CF3-934E-88C9-0AD27C45C74E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64D543-EA8C-9842-9BFA-56F3E5124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FA8BEA-2F03-974A-8B26-430B26EC5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546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08370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6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4801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72" userDrawn="1">
          <p15:clr>
            <a:srgbClr val="FBAE40"/>
          </p15:clr>
        </p15:guide>
        <p15:guide id="2" orient="horz" pos="804" userDrawn="1">
          <p15:clr>
            <a:srgbClr val="FBAE40"/>
          </p15:clr>
        </p15:guide>
        <p15:guide id="3" pos="384" userDrawn="1">
          <p15:clr>
            <a:srgbClr val="FBAE40"/>
          </p15:clr>
        </p15:guide>
        <p15:guide id="4" pos="3940" userDrawn="1">
          <p15:clr>
            <a:srgbClr val="FBAE40"/>
          </p15:clr>
        </p15:guide>
        <p15:guide id="5" pos="40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270764B-AC75-BC43-A405-EDC296E375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2908" y="5619163"/>
            <a:ext cx="654674" cy="6546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78E90B-5416-8D48-A26D-98B4B394D5A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323" y="0"/>
            <a:ext cx="7705677" cy="1866514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216A21A-A3B0-4B4C-B338-0742A8D99578}"/>
              </a:ext>
            </a:extLst>
          </p:cNvPr>
          <p:cNvSpPr txBox="1">
            <a:spLocks/>
          </p:cNvSpPr>
          <p:nvPr userDrawn="1"/>
        </p:nvSpPr>
        <p:spPr>
          <a:xfrm>
            <a:off x="1402828" y="6528816"/>
            <a:ext cx="62709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McGraw Hill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E4EF957-5CB0-DA4C-9327-91AF4A044E8A}"/>
              </a:ext>
            </a:extLst>
          </p:cNvPr>
          <p:cNvCxnSpPr/>
          <p:nvPr userDrawn="1"/>
        </p:nvCxnSpPr>
        <p:spPr>
          <a:xfrm>
            <a:off x="0" y="6432698"/>
            <a:ext cx="12192000" cy="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E0FB11E-B90E-3F4B-9353-B5D2722ED90B}"/>
              </a:ext>
            </a:extLst>
          </p:cNvPr>
          <p:cNvSpPr txBox="1">
            <a:spLocks/>
          </p:cNvSpPr>
          <p:nvPr userDrawn="1"/>
        </p:nvSpPr>
        <p:spPr>
          <a:xfrm>
            <a:off x="9064487" y="6399634"/>
            <a:ext cx="3107634" cy="4782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material may be reproduced for licensed classroom use only and may not be further reproduced or distributed.</a:t>
            </a:r>
          </a:p>
        </p:txBody>
      </p:sp>
    </p:spTree>
    <p:extLst>
      <p:ext uri="{BB962C8B-B14F-4D97-AF65-F5344CB8AC3E}">
        <p14:creationId xmlns:p14="http://schemas.microsoft.com/office/powerpoint/2010/main" val="1781000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68CDEFB-1930-9E45-BF92-75A2E2B54F5E}"/>
              </a:ext>
            </a:extLst>
          </p:cNvPr>
          <p:cNvCxnSpPr/>
          <p:nvPr userDrawn="1"/>
        </p:nvCxnSpPr>
        <p:spPr>
          <a:xfrm>
            <a:off x="0" y="6432698"/>
            <a:ext cx="12192000" cy="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8D4FF0F4-3EB3-C14A-9D8D-940E128EAF4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103" y="0"/>
            <a:ext cx="4896897" cy="1186155"/>
          </a:xfrm>
          <a:prstGeom prst="rect">
            <a:avLst/>
          </a:prstGeom>
        </p:spPr>
      </p:pic>
      <p:sp>
        <p:nvSpPr>
          <p:cNvPr id="13" name="Footer Placeholder 9">
            <a:extLst>
              <a:ext uri="{FF2B5EF4-FFF2-40B4-BE49-F238E27FC236}">
                <a16:creationId xmlns:a16="http://schemas.microsoft.com/office/drawing/2014/main" id="{7D925791-6F2B-EF4D-8846-D6D343AAE915}"/>
              </a:ext>
            </a:extLst>
          </p:cNvPr>
          <p:cNvSpPr txBox="1">
            <a:spLocks/>
          </p:cNvSpPr>
          <p:nvPr userDrawn="1"/>
        </p:nvSpPr>
        <p:spPr>
          <a:xfrm>
            <a:off x="490549" y="6528815"/>
            <a:ext cx="1036320" cy="32466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 Hill   </a:t>
            </a:r>
            <a:r>
              <a:rPr lang="en-US" sz="900" b="1" spc="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ooter Placeholder 9">
            <a:extLst>
              <a:ext uri="{FF2B5EF4-FFF2-40B4-BE49-F238E27FC236}">
                <a16:creationId xmlns:a16="http://schemas.microsoft.com/office/drawing/2014/main" id="{D1F3FF48-D6F7-7149-BC0E-351B7F3AA818}"/>
              </a:ext>
            </a:extLst>
          </p:cNvPr>
          <p:cNvSpPr txBox="1">
            <a:spLocks/>
          </p:cNvSpPr>
          <p:nvPr userDrawn="1"/>
        </p:nvSpPr>
        <p:spPr>
          <a:xfrm>
            <a:off x="1385464" y="6528815"/>
            <a:ext cx="4694822" cy="32468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Parallel Lines and Transversals</a:t>
            </a:r>
            <a:endParaRPr lang="en-US" sz="9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53FF195-7E95-4741-972B-1D42479F5FDE}"/>
              </a:ext>
            </a:extLst>
          </p:cNvPr>
          <p:cNvSpPr txBox="1">
            <a:spLocks/>
          </p:cNvSpPr>
          <p:nvPr userDrawn="1"/>
        </p:nvSpPr>
        <p:spPr>
          <a:xfrm>
            <a:off x="9064487" y="6399634"/>
            <a:ext cx="3107634" cy="4782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material may be reproduced for licensed classroom use only and may not be further reproduced or distributed.</a:t>
            </a:r>
          </a:p>
        </p:txBody>
      </p:sp>
    </p:spTree>
    <p:extLst>
      <p:ext uri="{BB962C8B-B14F-4D97-AF65-F5344CB8AC3E}">
        <p14:creationId xmlns:p14="http://schemas.microsoft.com/office/powerpoint/2010/main" val="1502882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65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30188" indent="-228600" algn="l" defTabSz="914400" rtl="0" eaLnBrk="1" latinLnBrk="0" hangingPunct="1">
        <a:lnSpc>
          <a:spcPct val="100000"/>
        </a:lnSpc>
        <a:spcBef>
          <a:spcPts val="800"/>
        </a:spcBef>
        <a:buClrTx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460375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455613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59" userDrawn="1">
          <p15:clr>
            <a:srgbClr val="F26B43"/>
          </p15:clr>
        </p15:guide>
        <p15:guide id="2" orient="horz" pos="360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pos="384" userDrawn="1">
          <p15:clr>
            <a:srgbClr val="F26B43"/>
          </p15:clr>
        </p15:guide>
        <p15:guide id="7" pos="7296" userDrawn="1">
          <p15:clr>
            <a:srgbClr val="F26B43"/>
          </p15:clr>
        </p15:guide>
        <p15:guide id="9" orient="horz" pos="4211" userDrawn="1">
          <p15:clr>
            <a:srgbClr val="F26B43"/>
          </p15:clr>
        </p15:guide>
        <p15:guide id="10" pos="1120" userDrawn="1">
          <p15:clr>
            <a:srgbClr val="F26B43"/>
          </p15:clr>
        </p15:guide>
        <p15:guide id="11" pos="9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3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5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11/relationships/inkAction" Target="../ink/inkAction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0B2791FD-11C6-E043-A628-3CAF291B2B93}"/>
              </a:ext>
            </a:extLst>
          </p:cNvPr>
          <p:cNvSpPr txBox="1">
            <a:spLocks/>
          </p:cNvSpPr>
          <p:nvPr/>
        </p:nvSpPr>
        <p:spPr>
          <a:xfrm>
            <a:off x="1402828" y="2072396"/>
            <a:ext cx="9144000" cy="12439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3600" b="1" dirty="0">
                <a:solidFill>
                  <a:srgbClr val="3317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3-7</a:t>
            </a:r>
          </a:p>
          <a:p>
            <a:r>
              <a:rPr lang="en-IN" sz="3600" b="1" dirty="0">
                <a:solidFill>
                  <a:srgbClr val="3317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Parallel Lines and Transversals </a:t>
            </a:r>
            <a:endParaRPr lang="en-US" sz="3600" b="1" dirty="0">
              <a:solidFill>
                <a:srgbClr val="3317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2AECFAA1-70C6-2B97-0015-9FCD375E58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27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463"/>
    </mc:Choice>
    <mc:Fallback xmlns="">
      <p:transition spd="slow" advTm="654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mute="1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>
                <a:solidFill>
                  <a:srgbClr val="0070C0"/>
                </a:solidFill>
              </a:rPr>
              <a:t>Learn</a:t>
            </a:r>
            <a:endParaRPr lang="en-US" sz="1800" b="0" i="0" u="none" strike="noStrike" baseline="0">
              <a:solidFill>
                <a:srgbClr val="000000"/>
              </a:solidFill>
              <a:latin typeface="Vectipede Bk"/>
            </a:endParaRPr>
          </a:p>
          <a:p>
            <a:r>
              <a:rPr lang="en-US" sz="2800" b="0">
                <a:solidFill>
                  <a:schemeClr val="tx1"/>
                </a:solidFill>
              </a:rPr>
              <a:t>Parallel Lines and Transversals </a:t>
            </a:r>
          </a:p>
        </p:txBody>
      </p:sp>
      <p:graphicFrame>
        <p:nvGraphicFramePr>
          <p:cNvPr id="8" name="Table 2">
            <a:extLst>
              <a:ext uri="{FF2B5EF4-FFF2-40B4-BE49-F238E27FC236}">
                <a16:creationId xmlns:a16="http://schemas.microsoft.com/office/drawing/2014/main" id="{C098530D-ECF8-4482-89DF-C44A6F2C48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9733128"/>
              </p:ext>
            </p:extLst>
          </p:nvPr>
        </p:nvGraphicFramePr>
        <p:xfrm>
          <a:off x="543442" y="1634063"/>
          <a:ext cx="9235440" cy="472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78623">
                  <a:extLst>
                    <a:ext uri="{9D8B030D-6E8A-4147-A177-3AD203B41FA5}">
                      <a16:colId xmlns:a16="http://schemas.microsoft.com/office/drawing/2014/main" val="3437382484"/>
                    </a:ext>
                  </a:extLst>
                </a:gridCol>
                <a:gridCol w="3356817">
                  <a:extLst>
                    <a:ext uri="{9D8B030D-6E8A-4147-A177-3AD203B41FA5}">
                      <a16:colId xmlns:a16="http://schemas.microsoft.com/office/drawing/2014/main" val="681481277"/>
                    </a:ext>
                  </a:extLst>
                </a:gridCol>
              </a:tblGrid>
              <a:tr h="477184">
                <a:tc gridSpan="2">
                  <a:txBody>
                    <a:bodyPr/>
                    <a:lstStyle/>
                    <a:p>
                      <a:r>
                        <a:rPr lang="en-US" sz="2800" b="1"/>
                        <a:t>Parallel and Skew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1160689"/>
                  </a:ext>
                </a:extLst>
              </a:tr>
              <a:tr h="1920240">
                <a:tc>
                  <a:txBody>
                    <a:bodyPr/>
                    <a:lstStyle/>
                    <a:p>
                      <a:r>
                        <a:rPr lang="en-US" sz="2800" b="1"/>
                        <a:t>Skew lines</a:t>
                      </a:r>
                      <a:r>
                        <a:rPr lang="en-US" sz="2800"/>
                        <a:t> </a:t>
                      </a:r>
                      <a:r>
                        <a:rPr lang="en-US" sz="2800">
                          <a:solidFill>
                            <a:schemeClr val="tx2"/>
                          </a:solidFill>
                        </a:rPr>
                        <a:t>are lines that do not intersect and are not coplanar.</a:t>
                      </a:r>
                    </a:p>
                    <a:p>
                      <a:endParaRPr lang="en-US" sz="2800">
                        <a:solidFill>
                          <a:schemeClr val="tx2"/>
                        </a:solidFill>
                      </a:endParaRPr>
                    </a:p>
                    <a:p>
                      <a:r>
                        <a:rPr lang="en-US" sz="2800" b="1"/>
                        <a:t>Example</a:t>
                      </a:r>
                      <a:r>
                        <a:rPr lang="en-US" sz="2800"/>
                        <a:t> </a:t>
                      </a:r>
                      <a:r>
                        <a:rPr lang="en-US" sz="2800">
                          <a:solidFill>
                            <a:schemeClr val="tx2"/>
                          </a:solidFill>
                        </a:rPr>
                        <a:t>Lines 𝓁 and </a:t>
                      </a:r>
                      <a:r>
                        <a:rPr lang="en-US" sz="2800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𝓂</a:t>
                      </a:r>
                      <a:r>
                        <a:rPr lang="en-US" sz="2800">
                          <a:solidFill>
                            <a:schemeClr val="tx2"/>
                          </a:solidFill>
                        </a:rPr>
                        <a:t> are skew.</a:t>
                      </a:r>
                      <a:endParaRPr lang="en-US" sz="2800" i="1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020931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r>
                        <a:rPr lang="en-US" sz="2800" b="1"/>
                        <a:t>Parallel planes</a:t>
                      </a:r>
                      <a:r>
                        <a:rPr lang="en-US" sz="2800"/>
                        <a:t> </a:t>
                      </a:r>
                      <a:r>
                        <a:rPr lang="en-US" sz="2800">
                          <a:solidFill>
                            <a:schemeClr val="tx2"/>
                          </a:solidFill>
                        </a:rPr>
                        <a:t>are planes that do not intersect.</a:t>
                      </a:r>
                    </a:p>
                    <a:p>
                      <a:endParaRPr lang="en-US" sz="2800">
                        <a:solidFill>
                          <a:schemeClr val="tx2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/>
                        <a:t>Example</a:t>
                      </a:r>
                      <a:r>
                        <a:rPr lang="en-US" sz="2800"/>
                        <a:t> </a:t>
                      </a:r>
                      <a:r>
                        <a:rPr lang="en-US" sz="2800">
                          <a:solidFill>
                            <a:schemeClr val="tx2"/>
                          </a:solidFill>
                        </a:rPr>
                        <a:t>Planes </a:t>
                      </a:r>
                      <a:r>
                        <a:rPr lang="en-US" sz="2800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𝒜 </a:t>
                      </a:r>
                      <a:r>
                        <a:rPr lang="en-US" sz="2800">
                          <a:solidFill>
                            <a:schemeClr val="tx2"/>
                          </a:solidFill>
                        </a:rPr>
                        <a:t>and </a:t>
                      </a:r>
                      <a:r>
                        <a:rPr lang="en-US" sz="2800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ℬ </a:t>
                      </a:r>
                      <a:r>
                        <a:rPr lang="en-US" sz="2800">
                          <a:solidFill>
                            <a:schemeClr val="tx2"/>
                          </a:solidFill>
                        </a:rPr>
                        <a:t>are parallel.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4603278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C3F5E486-CB64-4CCF-BA0E-E07B17A96D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712" y="2509348"/>
            <a:ext cx="2388981" cy="11887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C5EE311-121C-4685-A1C4-6C1222BD9A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810" y="4450975"/>
            <a:ext cx="2460651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54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108"/>
    </mc:Choice>
    <mc:Fallback xmlns="">
      <p:transition spd="slow" advTm="55108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3" y="1707845"/>
            <a:ext cx="10217091" cy="225903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/>
              <a:t>A line that intersects two or more lines in a plane at different points is called a </a:t>
            </a:r>
            <a:r>
              <a:rPr lang="en-US" sz="2800" b="1">
                <a:solidFill>
                  <a:schemeClr val="tx1"/>
                </a:solidFill>
              </a:rPr>
              <a:t>transversal</a:t>
            </a:r>
            <a:r>
              <a:rPr lang="en-US" sz="2800"/>
              <a:t>. In the diagram below, line </a:t>
            </a:r>
            <a:r>
              <a:rPr lang="en-US" sz="2800">
                <a:effectLst/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𝓉</a:t>
            </a:r>
            <a:r>
              <a:rPr lang="en-US" sz="2800">
                <a:latin typeface="Proxima Nova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/>
              <a:t>is a transversal of lines </a:t>
            </a:r>
            <a:r>
              <a:rPr lang="en-US" sz="2800">
                <a:effectLst/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𝓆</a:t>
            </a:r>
            <a:r>
              <a:rPr lang="en-US" sz="2800"/>
              <a:t> and </a:t>
            </a:r>
            <a:r>
              <a:rPr lang="en-US" sz="2800">
                <a:effectLst/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𝓇</a:t>
            </a:r>
            <a:r>
              <a:rPr lang="en-US" sz="2800"/>
              <a:t>. Line </a:t>
            </a:r>
            <a:r>
              <a:rPr lang="en-US" sz="2800">
                <a:effectLst/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𝓉</a:t>
            </a:r>
            <a:r>
              <a:rPr lang="en-US" sz="2800">
                <a:latin typeface="Proxima Nova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/>
              <a:t>forms a total of eight angles with lines </a:t>
            </a:r>
            <a:r>
              <a:rPr lang="en-US" sz="2800">
                <a:effectLst/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𝓆</a:t>
            </a:r>
            <a:r>
              <a:rPr lang="en-US" sz="2800"/>
              <a:t> and </a:t>
            </a:r>
            <a:r>
              <a:rPr lang="en-US" sz="2800">
                <a:effectLst/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𝓇</a:t>
            </a:r>
            <a:r>
              <a:rPr lang="en-US" sz="2800"/>
              <a:t>. These angles and specific pairings of these angles are given special names.</a:t>
            </a:r>
          </a:p>
          <a:p>
            <a:r>
              <a:rPr lang="en-US" sz="2800"/>
              <a:t> </a:t>
            </a:r>
            <a:endParaRPr lang="en-US" sz="2800" b="0" i="0" u="none" strike="noStrike" baseline="0"/>
          </a:p>
          <a:p>
            <a:r>
              <a:rPr lang="en-US" sz="2800" b="0" i="0" u="none" strike="noStrike" baseline="0">
                <a:solidFill>
                  <a:srgbClr val="221E1F"/>
                </a:solidFill>
              </a:rPr>
              <a:t> </a:t>
            </a:r>
          </a:p>
          <a:p>
            <a:endParaRPr lang="en-US" sz="2800" b="0" i="0" u="none" strike="noStrike" baseline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>
                <a:solidFill>
                  <a:srgbClr val="0070C0"/>
                </a:solidFill>
              </a:rPr>
              <a:t>Learn</a:t>
            </a:r>
            <a:endParaRPr lang="en-US" sz="1800" b="0" i="0" u="none" strike="noStrike" baseline="0">
              <a:solidFill>
                <a:srgbClr val="000000"/>
              </a:solidFill>
              <a:latin typeface="Vectipede Bk"/>
            </a:endParaRPr>
          </a:p>
          <a:p>
            <a:r>
              <a:rPr lang="en-US" sz="2800" b="0">
                <a:solidFill>
                  <a:schemeClr val="tx1"/>
                </a:solidFill>
              </a:rPr>
              <a:t>Parallel Lines and Transversals </a:t>
            </a:r>
          </a:p>
        </p:txBody>
      </p:sp>
    </p:spTree>
    <p:extLst>
      <p:ext uri="{BB962C8B-B14F-4D97-AF65-F5344CB8AC3E}">
        <p14:creationId xmlns:p14="http://schemas.microsoft.com/office/powerpoint/2010/main" val="349205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270"/>
    </mc:Choice>
    <mc:Fallback xmlns="">
      <p:transition spd="slow" advTm="6427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>
                <a:solidFill>
                  <a:srgbClr val="0070C0"/>
                </a:solidFill>
              </a:rPr>
              <a:t>Learn</a:t>
            </a:r>
            <a:endParaRPr lang="en-US" sz="1800" b="0" i="0" u="none" strike="noStrike" baseline="0">
              <a:solidFill>
                <a:srgbClr val="000000"/>
              </a:solidFill>
              <a:latin typeface="Vectipede Bk"/>
            </a:endParaRPr>
          </a:p>
          <a:p>
            <a:r>
              <a:rPr lang="en-US" sz="2800" b="0">
                <a:solidFill>
                  <a:schemeClr val="tx1"/>
                </a:solidFill>
              </a:rPr>
              <a:t>Parallel Lines and Transversals 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F780CCEA-DC88-4C13-AC92-3909C43FD4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7702864"/>
              </p:ext>
            </p:extLst>
          </p:nvPr>
        </p:nvGraphicFramePr>
        <p:xfrm>
          <a:off x="554075" y="1619075"/>
          <a:ext cx="9692640" cy="472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20640">
                  <a:extLst>
                    <a:ext uri="{9D8B030D-6E8A-4147-A177-3AD203B41FA5}">
                      <a16:colId xmlns:a16="http://schemas.microsoft.com/office/drawing/2014/main" val="449189206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2582374090"/>
                    </a:ext>
                  </a:extLst>
                </a:gridCol>
                <a:gridCol w="2560320">
                  <a:extLst>
                    <a:ext uri="{9D8B030D-6E8A-4147-A177-3AD203B41FA5}">
                      <a16:colId xmlns:a16="http://schemas.microsoft.com/office/drawing/2014/main" val="2105601924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en-US" sz="2800" b="1"/>
                        <a:t>Transversal Angle Pair Relationships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7661037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>
                          <a:solidFill>
                            <a:schemeClr val="tx2"/>
                          </a:solidFill>
                        </a:rPr>
                        <a:t>Four </a:t>
                      </a:r>
                      <a:r>
                        <a:rPr lang="en-US" sz="2800" b="1">
                          <a:solidFill>
                            <a:schemeClr val="tx1"/>
                          </a:solidFill>
                        </a:rPr>
                        <a:t>interior angles</a:t>
                      </a:r>
                      <a:r>
                        <a:rPr lang="en-US" sz="2800">
                          <a:solidFill>
                            <a:schemeClr val="tx2"/>
                          </a:solidFill>
                        </a:rPr>
                        <a:t> lie in the region between lines </a:t>
                      </a:r>
                      <a:r>
                        <a:rPr lang="en-US" sz="2800">
                          <a:solidFill>
                            <a:schemeClr val="tx2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a:t>𝓆</a:t>
                      </a:r>
                      <a:r>
                        <a:rPr lang="en-US" sz="2800">
                          <a:solidFill>
                            <a:schemeClr val="tx2"/>
                          </a:solidFill>
                        </a:rPr>
                        <a:t> and </a:t>
                      </a:r>
                      <a:r>
                        <a:rPr lang="en-US" sz="2800">
                          <a:solidFill>
                            <a:schemeClr val="tx2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a:t>𝓇</a:t>
                      </a:r>
                      <a:r>
                        <a:rPr lang="en-US" sz="2800">
                          <a:solidFill>
                            <a:schemeClr val="tx2"/>
                          </a:solidFill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>
                          <a:solidFill>
                            <a:schemeClr val="tx2"/>
                          </a:solidFill>
                        </a:rPr>
                        <a:t>∠3, ∠4, ∠5, ∠6</a:t>
                      </a:r>
                      <a:endParaRPr lang="en-US" sz="2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endParaRPr lang="en-US" sz="2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2506426"/>
                  </a:ext>
                </a:extLst>
              </a:tr>
              <a:tr h="15544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>
                          <a:solidFill>
                            <a:schemeClr val="tx2"/>
                          </a:solidFill>
                        </a:rPr>
                        <a:t>Four </a:t>
                      </a:r>
                      <a:r>
                        <a:rPr lang="en-US" sz="2800" b="1">
                          <a:solidFill>
                            <a:schemeClr val="tx1"/>
                          </a:solidFill>
                        </a:rPr>
                        <a:t>exterior angles</a:t>
                      </a:r>
                      <a:r>
                        <a:rPr lang="en-US" sz="2800">
                          <a:solidFill>
                            <a:schemeClr val="tx2"/>
                          </a:solidFill>
                        </a:rPr>
                        <a:t> lie in the two regions that are not between lines </a:t>
                      </a:r>
                      <a:r>
                        <a:rPr lang="en-US" sz="2800">
                          <a:solidFill>
                            <a:schemeClr val="tx2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a:t>𝓆</a:t>
                      </a:r>
                      <a:r>
                        <a:rPr lang="en-US" sz="2800">
                          <a:solidFill>
                            <a:schemeClr val="tx2"/>
                          </a:solidFill>
                        </a:rPr>
                        <a:t> and </a:t>
                      </a:r>
                      <a:r>
                        <a:rPr lang="en-US" sz="2800">
                          <a:solidFill>
                            <a:schemeClr val="tx2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a:t>𝓇</a:t>
                      </a:r>
                      <a:r>
                        <a:rPr lang="en-US" sz="2800">
                          <a:solidFill>
                            <a:schemeClr val="tx2"/>
                          </a:solidFill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>
                          <a:solidFill>
                            <a:schemeClr val="tx2"/>
                          </a:solidFill>
                        </a:rPr>
                        <a:t>∠1, ∠2, ∠7, ∠8</a:t>
                      </a:r>
                      <a:endParaRPr lang="en-US" sz="2800">
                        <a:solidFill>
                          <a:schemeClr val="tx1"/>
                        </a:solidFill>
                      </a:endParaRPr>
                    </a:p>
                    <a:p>
                      <a:endParaRPr lang="en-US" sz="2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2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6947783"/>
                  </a:ext>
                </a:extLst>
              </a:tr>
              <a:tr h="15544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>
                          <a:solidFill>
                            <a:schemeClr val="tx1"/>
                          </a:solidFill>
                        </a:rPr>
                        <a:t>Consecutive interior angles</a:t>
                      </a:r>
                      <a:r>
                        <a:rPr lang="en-US" sz="2800">
                          <a:solidFill>
                            <a:schemeClr val="tx2"/>
                          </a:solidFill>
                        </a:rPr>
                        <a:t> are interior angles that lie on the same side of transversal </a:t>
                      </a:r>
                      <a:r>
                        <a:rPr lang="en-US" sz="2800">
                          <a:solidFill>
                            <a:schemeClr val="tx2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a:t>𝓉</a:t>
                      </a:r>
                      <a:r>
                        <a:rPr lang="en-US" sz="2800">
                          <a:solidFill>
                            <a:schemeClr val="tx2"/>
                          </a:solidFill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>
                          <a:solidFill>
                            <a:schemeClr val="tx2"/>
                          </a:solidFill>
                        </a:rPr>
                        <a:t>∠4 and ∠5, ∠3 and ∠6</a:t>
                      </a:r>
                      <a:endParaRPr lang="en-US" sz="2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2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7129625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250D3499-82C8-4DB8-8A39-DE3178638F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380" y="2679138"/>
            <a:ext cx="1905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50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257"/>
    </mc:Choice>
    <mc:Fallback xmlns="">
      <p:transition spd="slow" advTm="139257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>
                <a:solidFill>
                  <a:srgbClr val="0070C0"/>
                </a:solidFill>
              </a:rPr>
              <a:t>Learn</a:t>
            </a:r>
            <a:endParaRPr lang="en-US" sz="1800" b="0" i="0" u="none" strike="noStrike" baseline="0">
              <a:solidFill>
                <a:srgbClr val="000000"/>
              </a:solidFill>
              <a:latin typeface="Vectipede Bk"/>
            </a:endParaRPr>
          </a:p>
          <a:p>
            <a:r>
              <a:rPr lang="en-US" sz="2800" b="0">
                <a:solidFill>
                  <a:schemeClr val="tx1"/>
                </a:solidFill>
              </a:rPr>
              <a:t>Parallel Lines and Transversals 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F780CCEA-DC88-4C13-AC92-3909C43FD4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0620694"/>
              </p:ext>
            </p:extLst>
          </p:nvPr>
        </p:nvGraphicFramePr>
        <p:xfrm>
          <a:off x="554075" y="1619075"/>
          <a:ext cx="9692640" cy="4114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20640">
                  <a:extLst>
                    <a:ext uri="{9D8B030D-6E8A-4147-A177-3AD203B41FA5}">
                      <a16:colId xmlns:a16="http://schemas.microsoft.com/office/drawing/2014/main" val="449189206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2582374090"/>
                    </a:ext>
                  </a:extLst>
                </a:gridCol>
                <a:gridCol w="2560320">
                  <a:extLst>
                    <a:ext uri="{9D8B030D-6E8A-4147-A177-3AD203B41FA5}">
                      <a16:colId xmlns:a16="http://schemas.microsoft.com/office/drawing/2014/main" val="2105601924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en-US" sz="2800" b="1"/>
                        <a:t>Transversal Angle Pair Relationships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7661037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r>
                        <a:rPr lang="en-US" sz="2800" b="1">
                          <a:solidFill>
                            <a:schemeClr val="tx1"/>
                          </a:solidFill>
                        </a:rPr>
                        <a:t>Alternate interior angles</a:t>
                      </a:r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0">
                          <a:solidFill>
                            <a:schemeClr val="tx2"/>
                          </a:solidFill>
                        </a:rPr>
                        <a:t>are nonadjacent interior angles that lie on opposite sides of transversal </a:t>
                      </a:r>
                      <a:r>
                        <a:rPr lang="en-US" sz="2800">
                          <a:solidFill>
                            <a:schemeClr val="tx2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a:t>𝓉</a:t>
                      </a:r>
                      <a:r>
                        <a:rPr lang="en-US" sz="2800" b="0">
                          <a:solidFill>
                            <a:schemeClr val="tx2"/>
                          </a:solidFill>
                        </a:rPr>
                        <a:t>.</a:t>
                      </a:r>
                      <a:endParaRPr lang="en-US" sz="28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>
                          <a:solidFill>
                            <a:schemeClr val="tx2"/>
                          </a:solidFill>
                        </a:rPr>
                        <a:t>∠3 and ∠5, ∠4 and ∠6</a:t>
                      </a:r>
                      <a:endParaRPr lang="en-US" sz="2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en-US" sz="2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2506426"/>
                  </a:ext>
                </a:extLst>
              </a:tr>
              <a:tr h="1554480">
                <a:tc>
                  <a:txBody>
                    <a:bodyPr/>
                    <a:lstStyle/>
                    <a:p>
                      <a:r>
                        <a:rPr lang="en-US" sz="2800" b="1">
                          <a:solidFill>
                            <a:schemeClr val="tx1"/>
                          </a:solidFill>
                        </a:rPr>
                        <a:t>Alternate exterior angles</a:t>
                      </a:r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>
                          <a:solidFill>
                            <a:schemeClr val="tx2"/>
                          </a:solidFill>
                        </a:rPr>
                        <a:t>are nonadjacent exterior angles that lie on opposite sides of transversal </a:t>
                      </a:r>
                      <a:r>
                        <a:rPr lang="en-US" sz="2800">
                          <a:solidFill>
                            <a:schemeClr val="tx2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a:t>𝓉</a:t>
                      </a:r>
                      <a:r>
                        <a:rPr lang="en-US" sz="2800">
                          <a:solidFill>
                            <a:schemeClr val="tx2"/>
                          </a:solidFill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chemeClr val="tx2"/>
                          </a:solidFill>
                        </a:rPr>
                        <a:t>∠1 and ∠7, ∠2 and ∠8</a:t>
                      </a:r>
                      <a:endParaRPr lang="en-US" sz="2800">
                        <a:solidFill>
                          <a:schemeClr val="tx1"/>
                        </a:solidFill>
                      </a:endParaRPr>
                    </a:p>
                    <a:p>
                      <a:endParaRPr lang="en-US" sz="2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2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6947783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250D3499-82C8-4DB8-8A39-DE3178638F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380" y="2679138"/>
            <a:ext cx="1905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30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772"/>
    </mc:Choice>
    <mc:Fallback xmlns="">
      <p:transition spd="slow" advTm="153772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>
                <a:solidFill>
                  <a:srgbClr val="0070C0"/>
                </a:solidFill>
              </a:rPr>
              <a:t>Learn</a:t>
            </a:r>
            <a:endParaRPr lang="en-US" sz="1800" b="0" i="0" u="none" strike="noStrike" baseline="0">
              <a:solidFill>
                <a:srgbClr val="000000"/>
              </a:solidFill>
              <a:latin typeface="Vectipede Bk"/>
            </a:endParaRPr>
          </a:p>
          <a:p>
            <a:r>
              <a:rPr lang="en-US" sz="2800" b="0">
                <a:solidFill>
                  <a:schemeClr val="tx1"/>
                </a:solidFill>
              </a:rPr>
              <a:t>Parallel Lines and Transversals 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F780CCEA-DC88-4C13-AC92-3909C43FD4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2856244"/>
              </p:ext>
            </p:extLst>
          </p:nvPr>
        </p:nvGraphicFramePr>
        <p:xfrm>
          <a:off x="554075" y="1619075"/>
          <a:ext cx="9692640" cy="381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20640">
                  <a:extLst>
                    <a:ext uri="{9D8B030D-6E8A-4147-A177-3AD203B41FA5}">
                      <a16:colId xmlns:a16="http://schemas.microsoft.com/office/drawing/2014/main" val="449189206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2582374090"/>
                    </a:ext>
                  </a:extLst>
                </a:gridCol>
                <a:gridCol w="2560320">
                  <a:extLst>
                    <a:ext uri="{9D8B030D-6E8A-4147-A177-3AD203B41FA5}">
                      <a16:colId xmlns:a16="http://schemas.microsoft.com/office/drawing/2014/main" val="2105601924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en-US" sz="2800" b="1"/>
                        <a:t>Transversal Angle Pair Relationships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7661037"/>
                  </a:ext>
                </a:extLst>
              </a:tr>
              <a:tr h="3291840">
                <a:tc>
                  <a:txBody>
                    <a:bodyPr/>
                    <a:lstStyle/>
                    <a:p>
                      <a:r>
                        <a:rPr lang="en-US" sz="2800" b="1">
                          <a:solidFill>
                            <a:schemeClr val="tx1"/>
                          </a:solidFill>
                        </a:rPr>
                        <a:t>Corresponding angles</a:t>
                      </a:r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>
                          <a:solidFill>
                            <a:schemeClr val="tx2"/>
                          </a:solidFill>
                        </a:rPr>
                        <a:t>lie on the same side of transversal </a:t>
                      </a:r>
                      <a:r>
                        <a:rPr lang="en-US" sz="2800">
                          <a:solidFill>
                            <a:schemeClr val="tx2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a:t>𝓉</a:t>
                      </a:r>
                      <a:r>
                        <a:rPr lang="en-US" sz="2800">
                          <a:solidFill>
                            <a:schemeClr val="tx2"/>
                          </a:solidFill>
                        </a:rPr>
                        <a:t> and on the same side of lines </a:t>
                      </a:r>
                      <a:r>
                        <a:rPr lang="en-US" sz="2800">
                          <a:solidFill>
                            <a:schemeClr val="tx2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a:t>𝓆</a:t>
                      </a:r>
                      <a:r>
                        <a:rPr lang="en-US" sz="2800">
                          <a:solidFill>
                            <a:schemeClr val="tx2"/>
                          </a:solidFill>
                        </a:rPr>
                        <a:t> and </a:t>
                      </a:r>
                      <a:r>
                        <a:rPr lang="en-US" sz="2800">
                          <a:solidFill>
                            <a:schemeClr val="tx2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a:t>𝓇</a:t>
                      </a:r>
                      <a:r>
                        <a:rPr lang="en-US" sz="2800">
                          <a:solidFill>
                            <a:schemeClr val="tx2"/>
                          </a:solidFill>
                        </a:rPr>
                        <a:t>.</a:t>
                      </a:r>
                      <a:endParaRPr lang="en-US" sz="2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chemeClr val="tx2"/>
                          </a:solidFill>
                        </a:rPr>
                        <a:t>∠1 and ∠5, ∠2 and ∠6, ∠3 and ∠7, ∠4 and ∠8</a:t>
                      </a:r>
                      <a:endParaRPr lang="en-US" sz="2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2506426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250D3499-82C8-4DB8-8A39-DE3178638F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278" y="2285734"/>
            <a:ext cx="1905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68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309"/>
    </mc:Choice>
    <mc:Fallback xmlns="">
      <p:transition spd="slow" advTm="72309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rgbClr val="0070C0"/>
                </a:solidFill>
              </a:rPr>
              <a:t>Transversal</a:t>
            </a:r>
          </a:p>
          <a:p>
            <a:pPr algn="l"/>
            <a:r>
              <a:rPr lang="en-US" sz="2800" b="0" dirty="0">
                <a:solidFill>
                  <a:srgbClr val="0070C0"/>
                </a:solidFill>
              </a:rPr>
              <a:t>Interior angles</a:t>
            </a:r>
          </a:p>
          <a:p>
            <a:pPr algn="l"/>
            <a:r>
              <a:rPr lang="en-US" sz="2800" b="0" dirty="0">
                <a:solidFill>
                  <a:srgbClr val="0070C0"/>
                </a:solidFill>
              </a:rPr>
              <a:t>Exterior angles</a:t>
            </a:r>
          </a:p>
          <a:p>
            <a:pPr algn="l"/>
            <a:r>
              <a:rPr lang="en-US" sz="2800" b="0" dirty="0">
                <a:solidFill>
                  <a:srgbClr val="0070C0"/>
                </a:solidFill>
              </a:rPr>
              <a:t>Consecutive Interior angles</a:t>
            </a:r>
          </a:p>
          <a:p>
            <a:pPr algn="l"/>
            <a:r>
              <a:rPr lang="en-US" sz="2800" b="0" dirty="0">
                <a:solidFill>
                  <a:srgbClr val="0070C0"/>
                </a:solidFill>
              </a:rPr>
              <a:t>Alternate Interior angles</a:t>
            </a:r>
          </a:p>
          <a:p>
            <a:pPr algn="l"/>
            <a:r>
              <a:rPr lang="en-US" sz="2800" b="0" dirty="0">
                <a:solidFill>
                  <a:srgbClr val="0070C0"/>
                </a:solidFill>
              </a:rPr>
              <a:t>Alternate Exterior angles</a:t>
            </a:r>
            <a:endParaRPr lang="en-US" sz="2800" b="0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0D3499-82C8-4DB8-8A39-DE3178638F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277" y="1099595"/>
            <a:ext cx="2695759" cy="4043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58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240"/>
    </mc:Choice>
    <mc:Fallback xmlns="">
      <p:transition spd="slow" advTm="13124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>
                <a:solidFill>
                  <a:srgbClr val="0070C0"/>
                </a:solidFill>
              </a:rPr>
              <a:t>Example 1</a:t>
            </a:r>
            <a:endParaRPr lang="en-US" sz="2800">
              <a:solidFill>
                <a:srgbClr val="33175A"/>
              </a:solidFill>
            </a:endParaRPr>
          </a:p>
          <a:p>
            <a:r>
              <a:rPr lang="en-US" sz="2800" b="0">
                <a:solidFill>
                  <a:schemeClr val="tx1"/>
                </a:solidFill>
              </a:rPr>
              <a:t>Identify Parallel and Skew Relationships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200E8A8-CE53-D245-9987-63340DF3D0A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9873" y="1350134"/>
                <a:ext cx="10534623" cy="3661482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55613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8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b="1">
                    <a:solidFill>
                      <a:schemeClr val="tx1"/>
                    </a:solidFill>
                  </a:rPr>
                  <a:t>Identify each of the following using the cube shown. Assume lines and planes that appear to be parallel or perpendicular are parallel or perpendicular, respectively.</a:t>
                </a:r>
              </a:p>
              <a:p>
                <a:r>
                  <a:rPr lang="en-US" sz="2800" b="1">
                    <a:solidFill>
                      <a:schemeClr val="tx1"/>
                    </a:solidFill>
                  </a:rPr>
                  <a:t>a. all lines skew to </a:t>
                </a:r>
                <a14:m>
                  <m:oMath xmlns:m="http://schemas.openxmlformats.org/officeDocument/2006/math">
                    <m:acc>
                      <m:accPr>
                        <m:chr m:val="⃡"/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</m:oMath>
                </a14:m>
                <a:endParaRPr lang="en-US" sz="2800"/>
              </a:p>
              <a:p>
                <a:r>
                  <a:rPr lang="en-US" sz="2800" b="1">
                    <a:solidFill>
                      <a:schemeClr val="tx1"/>
                    </a:solidFill>
                  </a:rPr>
                  <a:t>b. all lines parallel to </a:t>
                </a:r>
                <a14:m>
                  <m:oMath xmlns:m="http://schemas.openxmlformats.org/officeDocument/2006/math">
                    <m:acc>
                      <m:accPr>
                        <m:chr m:val="⃡"/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𝑬𝑯</m:t>
                        </m:r>
                      </m:e>
                    </m:acc>
                  </m:oMath>
                </a14:m>
                <a:endParaRPr lang="en-US" sz="2800"/>
              </a:p>
              <a:p>
                <a:r>
                  <a:rPr lang="en-US" sz="2800" b="1">
                    <a:solidFill>
                      <a:schemeClr val="tx1"/>
                    </a:solidFill>
                  </a:rPr>
                  <a:t>c. all planes parallel to plane </a:t>
                </a:r>
                <a:r>
                  <a:rPr lang="en-US" sz="2800" b="1" i="1">
                    <a:solidFill>
                      <a:schemeClr val="tx1"/>
                    </a:solidFill>
                  </a:rPr>
                  <a:t>DCH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200E8A8-CE53-D245-9987-63340DF3D0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73" y="1350134"/>
                <a:ext cx="10534623" cy="3661482"/>
              </a:xfrm>
              <a:prstGeom prst="rect">
                <a:avLst/>
              </a:prstGeom>
              <a:blipFill>
                <a:blip r:embed="rId4"/>
                <a:stretch>
                  <a:fillRect l="-1157" t="-1664" r="-1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0526" y="3158938"/>
            <a:ext cx="2219325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25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699"/>
    </mc:Choice>
    <mc:Fallback xmlns="">
      <p:transition spd="slow" advTm="110699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>
                <a:solidFill>
                  <a:srgbClr val="0070C0"/>
                </a:solidFill>
              </a:rPr>
              <a:t>Example 1</a:t>
            </a:r>
            <a:endParaRPr lang="en-US" sz="2800">
              <a:solidFill>
                <a:srgbClr val="33175A"/>
              </a:solidFill>
            </a:endParaRPr>
          </a:p>
          <a:p>
            <a:r>
              <a:rPr lang="en-US" sz="2800" b="0">
                <a:solidFill>
                  <a:schemeClr val="tx1"/>
                </a:solidFill>
              </a:rPr>
              <a:t>Identify Parallel and Skew Relationships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200E8A8-CE53-D245-9987-63340DF3D0A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9873" y="1350133"/>
                <a:ext cx="10534623" cy="5064113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55613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8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b="1">
                    <a:solidFill>
                      <a:schemeClr val="tx1"/>
                    </a:solidFill>
                  </a:rPr>
                  <a:t>a. all lines skew to </a:t>
                </a:r>
                <a14:m>
                  <m:oMath xmlns:m="http://schemas.openxmlformats.org/officeDocument/2006/math">
                    <m:acc>
                      <m:accPr>
                        <m:chr m:val="⃡"/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</m:oMath>
                </a14:m>
                <a:endParaRPr lang="en-US" sz="2800" b="1" i="1">
                  <a:solidFill>
                    <a:schemeClr val="tx1"/>
                  </a:solidFill>
                </a:endParaRPr>
              </a:p>
              <a:p>
                <a:pPr marL="511175"/>
                <a14:m>
                  <m:oMath xmlns:m="http://schemas.openxmlformats.org/officeDocument/2006/math">
                    <m:acc>
                      <m:accPr>
                        <m:chr m:val="⃡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en-US" sz="2800"/>
                  <a:t>, </a:t>
                </a:r>
                <a14:m>
                  <m:oMath xmlns:m="http://schemas.openxmlformats.org/officeDocument/2006/math">
                    <m:acc>
                      <m:accPr>
                        <m:chr m:val="⃡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𝐷𝐸</m:t>
                        </m:r>
                      </m:e>
                    </m:acc>
                  </m:oMath>
                </a14:m>
                <a:r>
                  <a:rPr lang="en-US" sz="2800"/>
                  <a:t>, </a:t>
                </a:r>
                <a14:m>
                  <m:oMath xmlns:m="http://schemas.openxmlformats.org/officeDocument/2006/math">
                    <m:acc>
                      <m:accPr>
                        <m:chr m:val="⃡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𝐹𝐺</m:t>
                        </m:r>
                      </m:e>
                    </m:acc>
                  </m:oMath>
                </a14:m>
                <a:r>
                  <a:rPr lang="en-US" sz="2800"/>
                  <a:t>, and </a:t>
                </a:r>
                <a14:m>
                  <m:oMath xmlns:m="http://schemas.openxmlformats.org/officeDocument/2006/math">
                    <m:acc>
                      <m:accPr>
                        <m:chr m:val="⃡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𝐻𝐸</m:t>
                        </m:r>
                      </m:e>
                    </m:acc>
                  </m:oMath>
                </a14:m>
                <a:endParaRPr lang="en-US" sz="2800"/>
              </a:p>
              <a:p>
                <a:r>
                  <a:rPr lang="en-US" sz="2800" b="1">
                    <a:solidFill>
                      <a:schemeClr val="tx1"/>
                    </a:solidFill>
                  </a:rPr>
                  <a:t>b. all lines parallel to </a:t>
                </a:r>
                <a14:m>
                  <m:oMath xmlns:m="http://schemas.openxmlformats.org/officeDocument/2006/math">
                    <m:acc>
                      <m:accPr>
                        <m:chr m:val="⃡"/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𝑬𝑯</m:t>
                        </m:r>
                      </m:e>
                    </m:acc>
                  </m:oMath>
                </a14:m>
                <a:endParaRPr lang="en-US" sz="2800" b="1" i="1">
                  <a:solidFill>
                    <a:schemeClr val="tx1"/>
                  </a:solidFill>
                </a:endParaRPr>
              </a:p>
              <a:p>
                <a:pPr marL="403225"/>
                <a14:m>
                  <m:oMath xmlns:m="http://schemas.openxmlformats.org/officeDocument/2006/math">
                    <m:acc>
                      <m:accPr>
                        <m:chr m:val="⃡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2800"/>
                  <a:t>, </a:t>
                </a:r>
                <a14:m>
                  <m:oMath xmlns:m="http://schemas.openxmlformats.org/officeDocument/2006/math">
                    <m:acc>
                      <m:accPr>
                        <m:chr m:val="⃡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𝐶𝐷</m:t>
                        </m:r>
                      </m:e>
                    </m:acc>
                  </m:oMath>
                </a14:m>
                <a:r>
                  <a:rPr lang="en-US" sz="2800"/>
                  <a:t>, or </a:t>
                </a:r>
                <a14:m>
                  <m:oMath xmlns:m="http://schemas.openxmlformats.org/officeDocument/2006/math">
                    <m:acc>
                      <m:accPr>
                        <m:chr m:val="⃡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>
                            <a:latin typeface="Cambria Math" panose="02040503050406030204" pitchFamily="18" charset="0"/>
                          </a:rPr>
                          <m:t>𝐹𝐺</m:t>
                        </m:r>
                      </m:e>
                    </m:acc>
                  </m:oMath>
                </a14:m>
                <a:endParaRPr lang="en-US" sz="2800"/>
              </a:p>
              <a:p>
                <a:r>
                  <a:rPr lang="en-US" sz="2800" b="1">
                    <a:solidFill>
                      <a:schemeClr val="tx1"/>
                    </a:solidFill>
                  </a:rPr>
                  <a:t>c. all planes parallel to plane </a:t>
                </a:r>
                <a:r>
                  <a:rPr lang="en-US" sz="2800" b="1" i="1">
                    <a:solidFill>
                      <a:schemeClr val="tx1"/>
                    </a:solidFill>
                  </a:rPr>
                  <a:t>DCH</a:t>
                </a:r>
              </a:p>
              <a:p>
                <a:pPr marL="403225"/>
                <a:r>
                  <a:rPr lang="en-US" sz="2800"/>
                  <a:t>Plane </a:t>
                </a:r>
                <a:r>
                  <a:rPr lang="en-US" sz="2800" i="1"/>
                  <a:t>ABG</a:t>
                </a:r>
                <a:r>
                  <a:rPr lang="en-US" sz="2800"/>
                  <a:t> is the only plane parallel to plane </a:t>
                </a:r>
                <a:r>
                  <a:rPr lang="en-US" sz="2800" i="1"/>
                  <a:t>DCH</a:t>
                </a:r>
                <a:r>
                  <a:rPr lang="en-US" sz="2800"/>
                  <a:t>.</a:t>
                </a:r>
              </a:p>
              <a:p>
                <a:pPr marL="514350" indent="-514350">
                  <a:buAutoNum type="alphaLcPeriod"/>
                </a:pPr>
                <a:endParaRPr lang="en-US" sz="2800" b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200E8A8-CE53-D245-9987-63340DF3D0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73" y="1350133"/>
                <a:ext cx="10534623" cy="5064113"/>
              </a:xfrm>
              <a:prstGeom prst="rect">
                <a:avLst/>
              </a:prstGeom>
              <a:blipFill>
                <a:blip r:embed="rId4"/>
                <a:stretch>
                  <a:fillRect l="-1157" t="-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7995" y="1409700"/>
            <a:ext cx="2219325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38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57"/>
    </mc:Choice>
    <mc:Fallback xmlns="">
      <p:transition spd="slow" advTm="5657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>
                <a:solidFill>
                  <a:srgbClr val="0070C0"/>
                </a:solidFill>
              </a:rPr>
              <a:t>Example 2</a:t>
            </a:r>
            <a:endParaRPr lang="en-US" sz="2800">
              <a:solidFill>
                <a:srgbClr val="33175A"/>
              </a:solidFill>
            </a:endParaRPr>
          </a:p>
          <a:p>
            <a:r>
              <a:rPr lang="en-US" sz="2800" b="0">
                <a:solidFill>
                  <a:schemeClr val="tx1"/>
                </a:solidFill>
              </a:rPr>
              <a:t>Classify Angle Pair Relationships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200E8A8-CE53-D245-9987-63340DF3D0A1}"/>
              </a:ext>
            </a:extLst>
          </p:cNvPr>
          <p:cNvSpPr txBox="1">
            <a:spLocks/>
          </p:cNvSpPr>
          <p:nvPr/>
        </p:nvSpPr>
        <p:spPr>
          <a:xfrm>
            <a:off x="459873" y="1593219"/>
            <a:ext cx="5835419" cy="25146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>
                <a:solidFill>
                  <a:schemeClr val="tx1"/>
                </a:solidFill>
              </a:rPr>
              <a:t>Classify the relationship between each pair of angles as </a:t>
            </a:r>
            <a:r>
              <a:rPr lang="en-US" sz="2800" b="1" i="1">
                <a:solidFill>
                  <a:schemeClr val="tx1"/>
                </a:solidFill>
              </a:rPr>
              <a:t>alternate interior, alternate exterior, corresponding</a:t>
            </a:r>
            <a:r>
              <a:rPr lang="en-US" sz="2800" b="1">
                <a:solidFill>
                  <a:schemeClr val="tx1"/>
                </a:solidFill>
              </a:rPr>
              <a:t>, or </a:t>
            </a:r>
            <a:r>
              <a:rPr lang="en-US" sz="2800" b="1" i="1">
                <a:solidFill>
                  <a:schemeClr val="tx1"/>
                </a:solidFill>
              </a:rPr>
              <a:t>consecutive interior angles</a:t>
            </a:r>
            <a:r>
              <a:rPr lang="en-US" sz="2800" b="1">
                <a:solidFill>
                  <a:schemeClr val="tx1"/>
                </a:solidFill>
              </a:rPr>
              <a:t>.</a:t>
            </a:r>
          </a:p>
          <a:p>
            <a:r>
              <a:rPr lang="en-US" sz="2800"/>
              <a:t>∠4 and ∠5</a:t>
            </a:r>
          </a:p>
          <a:p>
            <a:r>
              <a:rPr lang="en-US" sz="2800"/>
              <a:t>∠3 and ∠7</a:t>
            </a:r>
          </a:p>
          <a:p>
            <a:r>
              <a:rPr lang="en-US" sz="2800"/>
              <a:t>∠3 and ∠5</a:t>
            </a:r>
          </a:p>
          <a:p>
            <a:r>
              <a:rPr lang="en-US" sz="2800"/>
              <a:t>∠1 and ∠8</a:t>
            </a:r>
            <a:endParaRPr lang="en-US" sz="2800" b="1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8002" y="1794925"/>
            <a:ext cx="27051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26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491"/>
    </mc:Choice>
    <mc:Fallback xmlns="">
      <p:transition spd="slow" advTm="9449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>
                <a:solidFill>
                  <a:srgbClr val="0070C0"/>
                </a:solidFill>
              </a:rPr>
              <a:t>Example 2</a:t>
            </a:r>
            <a:endParaRPr lang="en-US" sz="2800">
              <a:solidFill>
                <a:srgbClr val="33175A"/>
              </a:solidFill>
            </a:endParaRPr>
          </a:p>
          <a:p>
            <a:r>
              <a:rPr lang="en-US" sz="2800" b="0">
                <a:solidFill>
                  <a:schemeClr val="tx1"/>
                </a:solidFill>
              </a:rPr>
              <a:t>Classify Angle Pair Relationships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200E8A8-CE53-D245-9987-63340DF3D0A1}"/>
              </a:ext>
            </a:extLst>
          </p:cNvPr>
          <p:cNvSpPr txBox="1">
            <a:spLocks/>
          </p:cNvSpPr>
          <p:nvPr/>
        </p:nvSpPr>
        <p:spPr>
          <a:xfrm>
            <a:off x="459874" y="1619075"/>
            <a:ext cx="6947606" cy="25146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/>
              <a:t>∠4 and ∠5 are alternate interior angles.</a:t>
            </a:r>
          </a:p>
          <a:p>
            <a:r>
              <a:rPr lang="en-US" sz="2800"/>
              <a:t>∠3 and ∠7 are corresponding angles.</a:t>
            </a:r>
          </a:p>
          <a:p>
            <a:r>
              <a:rPr lang="en-US" sz="2800"/>
              <a:t>∠3 and ∠5 are consecutive interior angles.</a:t>
            </a:r>
          </a:p>
          <a:p>
            <a:r>
              <a:rPr lang="en-US" sz="2800"/>
              <a:t>∠1 and ∠8 are alternate exterior angles.</a:t>
            </a:r>
          </a:p>
          <a:p>
            <a:pPr marL="514350" indent="-514350">
              <a:buAutoNum type="alphaLcPeriod"/>
            </a:pPr>
            <a:endParaRPr lang="en-US" sz="2800" b="1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87401D-9A85-421A-BF9A-0D63CD08C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8002" y="1619075"/>
            <a:ext cx="27051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61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41"/>
    </mc:Choice>
    <mc:Fallback xmlns="">
      <p:transition spd="slow" advTm="214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B444D6E-B0F7-6C42-A572-7680D7C7EF9B}"/>
              </a:ext>
            </a:extLst>
          </p:cNvPr>
          <p:cNvSpPr txBox="1"/>
          <p:nvPr/>
        </p:nvSpPr>
        <p:spPr>
          <a:xfrm>
            <a:off x="454709" y="1464026"/>
            <a:ext cx="10975289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800" b="1"/>
              <a:t>Find the missing angle measures. </a:t>
            </a:r>
            <a:endParaRPr lang="en-US" sz="2800"/>
          </a:p>
          <a:p>
            <a:pPr>
              <a:spcBef>
                <a:spcPts val="1200"/>
              </a:spcBef>
            </a:pPr>
            <a:r>
              <a:rPr lang="en-US" sz="2800" b="1">
                <a:latin typeface="Proxima Nova" panose="02000506030000020004" pitchFamily="50" charset="0"/>
              </a:rPr>
              <a:t>1.					2.</a:t>
            </a:r>
          </a:p>
          <a:p>
            <a:pPr>
              <a:spcBef>
                <a:spcPts val="1200"/>
              </a:spcBef>
            </a:pPr>
            <a:endParaRPr lang="en-US" sz="2800" b="1">
              <a:latin typeface="Proxima Nova" panose="02000506030000020004" pitchFamily="50" charset="0"/>
            </a:endParaRPr>
          </a:p>
          <a:p>
            <a:pPr>
              <a:spcBef>
                <a:spcPts val="1200"/>
              </a:spcBef>
            </a:pPr>
            <a:endParaRPr lang="en-US" sz="2800" b="1">
              <a:latin typeface="Proxima Nova" panose="02000506030000020004" pitchFamily="50" charset="0"/>
            </a:endParaRPr>
          </a:p>
          <a:p>
            <a:pPr>
              <a:spcBef>
                <a:spcPts val="1200"/>
              </a:spcBef>
            </a:pPr>
            <a:r>
              <a:rPr lang="en-US" sz="2800" b="1">
                <a:latin typeface="Proxima Nova" panose="02000506030000020004" pitchFamily="50" charset="0"/>
              </a:rPr>
              <a:t>					3.</a:t>
            </a:r>
          </a:p>
          <a:p>
            <a:pPr>
              <a:spcBef>
                <a:spcPts val="1200"/>
              </a:spcBef>
            </a:pPr>
            <a:endParaRPr lang="en-US" sz="2800" b="1">
              <a:latin typeface="Proxima Nova" panose="02000506030000020004" pitchFamily="50" charset="0"/>
            </a:endParaRPr>
          </a:p>
          <a:p>
            <a:pPr>
              <a:spcBef>
                <a:spcPts val="1200"/>
              </a:spcBef>
            </a:pPr>
            <a:endParaRPr lang="en-US" sz="2800"/>
          </a:p>
          <a:p>
            <a:pPr>
              <a:spcBef>
                <a:spcPts val="1200"/>
              </a:spcBef>
            </a:pPr>
            <a:endParaRPr lang="en-US" sz="2800">
              <a:solidFill>
                <a:schemeClr val="tx2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52F29A1-B892-2443-9FA6-5499F03892A5}"/>
              </a:ext>
            </a:extLst>
          </p:cNvPr>
          <p:cNvSpPr txBox="1">
            <a:spLocks/>
          </p:cNvSpPr>
          <p:nvPr/>
        </p:nvSpPr>
        <p:spPr>
          <a:xfrm>
            <a:off x="454712" y="332811"/>
            <a:ext cx="6573409" cy="8367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800">
                <a:solidFill>
                  <a:srgbClr val="0070C0"/>
                </a:solidFill>
              </a:rPr>
              <a:t>Warm Up</a:t>
            </a:r>
            <a:endParaRPr lang="en-US" sz="280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809" y="2236202"/>
            <a:ext cx="2886075" cy="18954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327CDB-1BC6-4E11-9E8F-DA165E286D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4166" y="2079481"/>
            <a:ext cx="2876550" cy="1181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8EAD3D-E402-4AB4-BFE3-1E8856DA82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7370" y="3861096"/>
            <a:ext cx="2733675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67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3250"/>
    </mc:Choice>
    <mc:Fallback xmlns="">
      <p:transition spd="slow" advTm="14325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>
                <a:solidFill>
                  <a:srgbClr val="0070C0"/>
                </a:solidFill>
              </a:rPr>
              <a:t>Example 2</a:t>
            </a:r>
            <a:endParaRPr lang="en-US" sz="2800">
              <a:solidFill>
                <a:srgbClr val="33175A"/>
              </a:solidFill>
            </a:endParaRPr>
          </a:p>
          <a:p>
            <a:r>
              <a:rPr lang="en-US" sz="2800" b="0">
                <a:solidFill>
                  <a:schemeClr val="tx1"/>
                </a:solidFill>
              </a:rPr>
              <a:t>Classify Angle Pair Relationships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7F08620-76D1-463D-B1E8-802C90F4C49F}"/>
              </a:ext>
            </a:extLst>
          </p:cNvPr>
          <p:cNvSpPr txBox="1">
            <a:spLocks/>
          </p:cNvSpPr>
          <p:nvPr/>
        </p:nvSpPr>
        <p:spPr>
          <a:xfrm>
            <a:off x="458368" y="1706347"/>
            <a:ext cx="7560218" cy="348421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>
                <a:solidFill>
                  <a:schemeClr val="tx1"/>
                </a:solidFill>
              </a:rPr>
              <a:t>Check</a:t>
            </a:r>
          </a:p>
          <a:p>
            <a:r>
              <a:rPr lang="en-US" sz="2800"/>
              <a:t>Classify the relationship between each pair of angles as </a:t>
            </a:r>
            <a:r>
              <a:rPr lang="en-US" sz="2800" i="1"/>
              <a:t>alternate interior, alternate exterior, corresponding</a:t>
            </a:r>
            <a:r>
              <a:rPr lang="en-US" sz="2800"/>
              <a:t>, or </a:t>
            </a:r>
            <a:r>
              <a:rPr lang="en-US" sz="2800" i="1"/>
              <a:t>consecutive interior angles</a:t>
            </a:r>
            <a:r>
              <a:rPr lang="en-US" sz="2800"/>
              <a:t>.</a:t>
            </a:r>
          </a:p>
          <a:p>
            <a:r>
              <a:rPr lang="en-US" sz="2800" b="1">
                <a:solidFill>
                  <a:schemeClr val="tx1"/>
                </a:solidFill>
              </a:rPr>
              <a:t>a.</a:t>
            </a:r>
            <a:r>
              <a:rPr lang="en-US" sz="2800"/>
              <a:t> ∠1 and ∠5</a:t>
            </a:r>
          </a:p>
          <a:p>
            <a:r>
              <a:rPr lang="en-US" sz="2800" b="1">
                <a:solidFill>
                  <a:schemeClr val="tx1"/>
                </a:solidFill>
              </a:rPr>
              <a:t>b.</a:t>
            </a:r>
            <a:r>
              <a:rPr lang="en-US" sz="2800"/>
              <a:t> ∠2 and ∠4</a:t>
            </a:r>
            <a:endParaRPr lang="en-US" sz="1800" b="0" i="0" u="none" strike="noStrike" baseline="0">
              <a:solidFill>
                <a:srgbClr val="000000"/>
              </a:solidFill>
              <a:latin typeface="Proxima Nova" panose="02000506030000020004" pitchFamily="50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1DE008-9260-4AF2-8DE9-DE28644D3C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1350" y="2176547"/>
            <a:ext cx="27051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73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616"/>
    </mc:Choice>
    <mc:Fallback xmlns="">
      <p:transition spd="slow" advTm="32616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>
                <a:solidFill>
                  <a:srgbClr val="0070C0"/>
                </a:solidFill>
              </a:rPr>
              <a:t>Example 2</a:t>
            </a:r>
            <a:endParaRPr lang="en-US" sz="2800">
              <a:solidFill>
                <a:srgbClr val="33175A"/>
              </a:solidFill>
            </a:endParaRPr>
          </a:p>
          <a:p>
            <a:r>
              <a:rPr lang="en-US" sz="2800" b="0">
                <a:solidFill>
                  <a:schemeClr val="tx1"/>
                </a:solidFill>
              </a:rPr>
              <a:t>Classify Angle Pair Relationships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7F08620-76D1-463D-B1E8-802C90F4C49F}"/>
              </a:ext>
            </a:extLst>
          </p:cNvPr>
          <p:cNvSpPr txBox="1">
            <a:spLocks/>
          </p:cNvSpPr>
          <p:nvPr/>
        </p:nvSpPr>
        <p:spPr>
          <a:xfrm>
            <a:off x="458367" y="1706347"/>
            <a:ext cx="7595387" cy="348421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>
                <a:solidFill>
                  <a:schemeClr val="tx1"/>
                </a:solidFill>
              </a:rPr>
              <a:t>Check</a:t>
            </a:r>
          </a:p>
          <a:p>
            <a:r>
              <a:rPr lang="en-US" sz="2800"/>
              <a:t>Classify the relationship between each pair of angles as </a:t>
            </a:r>
            <a:r>
              <a:rPr lang="en-US" sz="2800" i="1"/>
              <a:t>alternate interior, alternate exterior, corresponding</a:t>
            </a:r>
            <a:r>
              <a:rPr lang="en-US" sz="2800"/>
              <a:t>, or </a:t>
            </a:r>
            <a:r>
              <a:rPr lang="en-US" sz="2800" i="1"/>
              <a:t>consecutive interior angles</a:t>
            </a:r>
            <a:r>
              <a:rPr lang="en-US" sz="2800"/>
              <a:t>.</a:t>
            </a:r>
          </a:p>
          <a:p>
            <a:r>
              <a:rPr lang="en-US" sz="2800" b="1">
                <a:solidFill>
                  <a:schemeClr val="tx1"/>
                </a:solidFill>
              </a:rPr>
              <a:t>a.</a:t>
            </a:r>
            <a:r>
              <a:rPr lang="en-US" sz="2800"/>
              <a:t> ∠1 and ∠5</a:t>
            </a:r>
          </a:p>
          <a:p>
            <a:r>
              <a:rPr lang="en-US" sz="2800" b="1">
                <a:solidFill>
                  <a:schemeClr val="tx1"/>
                </a:solidFill>
              </a:rPr>
              <a:t>b.</a:t>
            </a:r>
            <a:r>
              <a:rPr lang="en-US" sz="2800"/>
              <a:t> ∠2 and ∠4</a:t>
            </a:r>
            <a:endParaRPr lang="en-US" sz="1800" b="0" i="0" u="none" strike="noStrike" baseline="0">
              <a:solidFill>
                <a:srgbClr val="000000"/>
              </a:solidFill>
              <a:latin typeface="Proxima Nova" panose="02000506030000020004" pitchFamily="50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1350" y="2176547"/>
            <a:ext cx="2705100" cy="2057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05419" y="3657972"/>
            <a:ext cx="40463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alternate exterior angles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3005419" y="4250716"/>
            <a:ext cx="36279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corresponding angles</a:t>
            </a:r>
          </a:p>
        </p:txBody>
      </p:sp>
    </p:spTree>
    <p:extLst>
      <p:ext uri="{BB962C8B-B14F-4D97-AF65-F5344CB8AC3E}">
        <p14:creationId xmlns:p14="http://schemas.microsoft.com/office/powerpoint/2010/main" val="248860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62"/>
    </mc:Choice>
    <mc:Fallback xmlns="">
      <p:transition spd="slow" advTm="1462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2" y="332811"/>
            <a:ext cx="7715940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>
                <a:solidFill>
                  <a:srgbClr val="0070C0"/>
                </a:solidFill>
              </a:rPr>
              <a:t>Example 3</a:t>
            </a:r>
            <a:endParaRPr lang="en-US" sz="2800">
              <a:solidFill>
                <a:srgbClr val="33175A"/>
              </a:solidFill>
            </a:endParaRPr>
          </a:p>
          <a:p>
            <a:r>
              <a:rPr lang="en-US" sz="2800" b="0">
                <a:solidFill>
                  <a:schemeClr val="tx1"/>
                </a:solidFill>
              </a:rPr>
              <a:t>Identify Transversals and Classify Angle Pairs</a:t>
            </a:r>
            <a:r>
              <a:rPr lang="en-US" b="0"/>
              <a:t> </a:t>
            </a:r>
            <a:endParaRPr lang="en-US" sz="2800" b="0">
              <a:solidFill>
                <a:schemeClr val="tx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7F08620-76D1-463D-B1E8-802C90F4C49F}"/>
              </a:ext>
            </a:extLst>
          </p:cNvPr>
          <p:cNvSpPr txBox="1">
            <a:spLocks/>
          </p:cNvSpPr>
          <p:nvPr/>
        </p:nvSpPr>
        <p:spPr>
          <a:xfrm>
            <a:off x="458367" y="1706346"/>
            <a:ext cx="8070171" cy="346107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>
                <a:solidFill>
                  <a:schemeClr val="tx1"/>
                </a:solidFill>
              </a:rPr>
              <a:t>Identify the transversal connecting each pair of angles in the photo. Then classify the relationship between each pair of angles.</a:t>
            </a:r>
          </a:p>
          <a:p>
            <a:r>
              <a:rPr lang="en-US" sz="2800"/>
              <a:t>∠1 and ∠8</a:t>
            </a:r>
          </a:p>
          <a:p>
            <a:r>
              <a:rPr lang="en-US" sz="2800"/>
              <a:t>∠3 and ∠6</a:t>
            </a:r>
          </a:p>
          <a:p>
            <a:r>
              <a:rPr lang="en-US" sz="2800"/>
              <a:t>∠6 and ∠7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841" y="1942002"/>
            <a:ext cx="1971675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39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92"/>
    </mc:Choice>
    <mc:Fallback xmlns="">
      <p:transition spd="slow" advTm="12092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2" y="332811"/>
            <a:ext cx="7715940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>
                <a:solidFill>
                  <a:srgbClr val="0070C0"/>
                </a:solidFill>
              </a:rPr>
              <a:t>Example 3</a:t>
            </a:r>
            <a:endParaRPr lang="en-US" sz="2800">
              <a:solidFill>
                <a:srgbClr val="33175A"/>
              </a:solidFill>
            </a:endParaRPr>
          </a:p>
          <a:p>
            <a:r>
              <a:rPr lang="en-US" sz="2800" b="0">
                <a:solidFill>
                  <a:schemeClr val="tx1"/>
                </a:solidFill>
              </a:rPr>
              <a:t>Identify Transversals and Classify Angle Pairs</a:t>
            </a:r>
            <a:r>
              <a:rPr lang="en-US" b="0"/>
              <a:t> </a:t>
            </a:r>
            <a:endParaRPr lang="en-US" sz="2800" b="0">
              <a:solidFill>
                <a:schemeClr val="tx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7F08620-76D1-463D-B1E8-802C90F4C49F}"/>
              </a:ext>
            </a:extLst>
          </p:cNvPr>
          <p:cNvSpPr txBox="1">
            <a:spLocks/>
          </p:cNvSpPr>
          <p:nvPr/>
        </p:nvSpPr>
        <p:spPr>
          <a:xfrm>
            <a:off x="458367" y="1706346"/>
            <a:ext cx="8105341" cy="392073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/>
              <a:t>The transversal connecting ∠1 and ∠8 is line </a:t>
            </a:r>
            <a:r>
              <a:rPr lang="en-US" sz="2800">
                <a:effectLst/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𝒻</a:t>
            </a:r>
            <a:r>
              <a:rPr lang="en-US" sz="2800"/>
              <a:t>.</a:t>
            </a:r>
            <a:br>
              <a:rPr lang="en-US" sz="2800"/>
            </a:br>
            <a:r>
              <a:rPr lang="en-US" sz="2800"/>
              <a:t>These are corresponding angles.</a:t>
            </a:r>
          </a:p>
          <a:p>
            <a:r>
              <a:rPr lang="en-US" sz="2800"/>
              <a:t>The transversal connecting ∠3 and ∠6 is line </a:t>
            </a:r>
            <a:r>
              <a:rPr lang="en-US" sz="2800">
                <a:effectLst/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ℊ</a:t>
            </a:r>
            <a:r>
              <a:rPr lang="en-US" sz="2800"/>
              <a:t>.</a:t>
            </a:r>
            <a:br>
              <a:rPr lang="en-US" sz="2800"/>
            </a:br>
            <a:r>
              <a:rPr lang="en-US" sz="2800"/>
              <a:t>These are alternate exterior angles.</a:t>
            </a:r>
          </a:p>
          <a:p>
            <a:r>
              <a:rPr lang="en-US" sz="2800"/>
              <a:t>The transversal connecting ∠6 and ∠7 is line </a:t>
            </a:r>
            <a:r>
              <a:rPr lang="en-US" sz="2800">
                <a:effectLst/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ℯ</a:t>
            </a:r>
            <a:r>
              <a:rPr lang="en-US" sz="2800"/>
              <a:t>.</a:t>
            </a:r>
            <a:br>
              <a:rPr lang="en-US" sz="2800"/>
            </a:br>
            <a:r>
              <a:rPr lang="en-US" sz="2800"/>
              <a:t>These are consecutive interior angles.</a:t>
            </a:r>
            <a:endParaRPr lang="en-US" sz="1800" i="0" u="none" strike="noStrike" baseline="0">
              <a:latin typeface="Proxima Nova" panose="02000506030000020004" pitchFamily="50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65639B-9938-422A-90C1-9F5C400EF8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841" y="1942002"/>
            <a:ext cx="1971675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14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7"/>
    </mc:Choice>
    <mc:Fallback xmlns="">
      <p:transition spd="slow" advTm="1427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9984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>
                <a:solidFill>
                  <a:srgbClr val="0070C0"/>
                </a:solidFill>
              </a:rPr>
              <a:t>Learn</a:t>
            </a:r>
            <a:endParaRPr lang="en-US" sz="1800" b="0" i="0" u="none" strike="noStrike" baseline="0">
              <a:solidFill>
                <a:srgbClr val="000000"/>
              </a:solidFill>
              <a:latin typeface="Vectipede Bk"/>
            </a:endParaRPr>
          </a:p>
          <a:p>
            <a:r>
              <a:rPr lang="en-US" sz="2800" b="0">
                <a:solidFill>
                  <a:schemeClr val="tx1"/>
                </a:solidFill>
              </a:rPr>
              <a:t>Angles and Parallel Lines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8E898F8-389E-3F4C-B5FF-C53A28BA732A}"/>
              </a:ext>
            </a:extLst>
          </p:cNvPr>
          <p:cNvSpPr txBox="1">
            <a:spLocks/>
          </p:cNvSpPr>
          <p:nvPr/>
        </p:nvSpPr>
        <p:spPr>
          <a:xfrm>
            <a:off x="459873" y="1707845"/>
            <a:ext cx="7706133" cy="13984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/>
              <a:t>If two lines are parallel and cut by a transversal, then there are special relationships in the angle pairs formed by the lines.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371" y="1707845"/>
            <a:ext cx="2771775" cy="99060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4554355"/>
              </p:ext>
            </p:extLst>
          </p:nvPr>
        </p:nvGraphicFramePr>
        <p:xfrm>
          <a:off x="479379" y="3368737"/>
          <a:ext cx="9935882" cy="23861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33976">
                  <a:extLst>
                    <a:ext uri="{9D8B030D-6E8A-4147-A177-3AD203B41FA5}">
                      <a16:colId xmlns:a16="http://schemas.microsoft.com/office/drawing/2014/main" val="3212921136"/>
                    </a:ext>
                  </a:extLst>
                </a:gridCol>
                <a:gridCol w="1801906">
                  <a:extLst>
                    <a:ext uri="{9D8B030D-6E8A-4147-A177-3AD203B41FA5}">
                      <a16:colId xmlns:a16="http://schemas.microsoft.com/office/drawing/2014/main" val="4193409422"/>
                    </a:ext>
                  </a:extLst>
                </a:gridCol>
              </a:tblGrid>
              <a:tr h="587801">
                <a:tc gridSpan="2">
                  <a:txBody>
                    <a:bodyPr/>
                    <a:lstStyle/>
                    <a:p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Theorem 3.14: </a:t>
                      </a:r>
                      <a:r>
                        <a:rPr lang="en-US" sz="2800">
                          <a:solidFill>
                            <a:schemeClr val="tx2"/>
                          </a:solidFill>
                        </a:rPr>
                        <a:t>Corresponding Angles Theorem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6752745"/>
                  </a:ext>
                </a:extLst>
              </a:tr>
              <a:tr h="623401"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chemeClr val="tx2"/>
                          </a:solidFill>
                        </a:rPr>
                        <a:t>If two parallel lines are cut by a transversal, then each pair of corresponding angles is congruent.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chemeClr val="tx2"/>
                          </a:solidFill>
                        </a:rPr>
                        <a:t>∠1 ≅ ∠3,</a:t>
                      </a:r>
                    </a:p>
                    <a:p>
                      <a:r>
                        <a:rPr lang="en-US" sz="2800">
                          <a:solidFill>
                            <a:schemeClr val="tx2"/>
                          </a:solidFill>
                        </a:rPr>
                        <a:t>∠2 ≅ ∠4,</a:t>
                      </a:r>
                    </a:p>
                    <a:p>
                      <a:r>
                        <a:rPr lang="en-US" sz="2800">
                          <a:solidFill>
                            <a:schemeClr val="tx2"/>
                          </a:solidFill>
                        </a:rPr>
                        <a:t>∠5 ≅ ∠7,</a:t>
                      </a:r>
                    </a:p>
                    <a:p>
                      <a:r>
                        <a:rPr lang="en-US" sz="2800">
                          <a:solidFill>
                            <a:schemeClr val="tx2"/>
                          </a:solidFill>
                        </a:rPr>
                        <a:t>∠6 ≅ ∠8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9991945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06CBF7B-EB46-53D6-640C-5011C81B1655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9451440" y="2438280"/>
              <a:ext cx="1992600" cy="514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06CBF7B-EB46-53D6-640C-5011C81B165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442080" y="2428920"/>
                <a:ext cx="2011320" cy="70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6322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452"/>
    </mc:Choice>
    <mc:Fallback xmlns="">
      <p:transition spd="slow" advTm="1864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9984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>
                <a:solidFill>
                  <a:srgbClr val="0070C0"/>
                </a:solidFill>
              </a:rPr>
              <a:t>Learn</a:t>
            </a:r>
            <a:endParaRPr lang="en-US" sz="1800" b="0" i="0" u="none" strike="noStrike" baseline="0">
              <a:solidFill>
                <a:srgbClr val="000000"/>
              </a:solidFill>
              <a:latin typeface="Vectipede Bk"/>
            </a:endParaRPr>
          </a:p>
          <a:p>
            <a:r>
              <a:rPr lang="en-US" sz="2800" b="0">
                <a:solidFill>
                  <a:schemeClr val="tx1"/>
                </a:solidFill>
              </a:rPr>
              <a:t>Angles and Parallel Lines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9203703"/>
              </p:ext>
            </p:extLst>
          </p:nvPr>
        </p:nvGraphicFramePr>
        <p:xfrm>
          <a:off x="439036" y="1559859"/>
          <a:ext cx="11132672" cy="31818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29988">
                  <a:extLst>
                    <a:ext uri="{9D8B030D-6E8A-4147-A177-3AD203B41FA5}">
                      <a16:colId xmlns:a16="http://schemas.microsoft.com/office/drawing/2014/main" val="1227504878"/>
                    </a:ext>
                  </a:extLst>
                </a:gridCol>
                <a:gridCol w="2002684">
                  <a:extLst>
                    <a:ext uri="{9D8B030D-6E8A-4147-A177-3AD203B41FA5}">
                      <a16:colId xmlns:a16="http://schemas.microsoft.com/office/drawing/2014/main" val="14062458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b="1">
                          <a:solidFill>
                            <a:schemeClr val="tx1"/>
                          </a:solidFill>
                        </a:rPr>
                        <a:t>Theorem 3.15: </a:t>
                      </a:r>
                      <a:r>
                        <a:rPr lang="en-US" sz="2800" b="1">
                          <a:solidFill>
                            <a:schemeClr val="tx2"/>
                          </a:solidFill>
                        </a:rPr>
                        <a:t>Alternate Interior Angles Theorem</a:t>
                      </a:r>
                      <a:endParaRPr lang="en-US" sz="28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1760454"/>
                  </a:ext>
                </a:extLst>
              </a:tr>
              <a:tr h="1200626">
                <a:tc>
                  <a:txBody>
                    <a:bodyPr/>
                    <a:lstStyle/>
                    <a:p>
                      <a:r>
                        <a:rPr lang="en-US" sz="2800" b="0">
                          <a:solidFill>
                            <a:schemeClr val="tx2"/>
                          </a:solidFill>
                        </a:rPr>
                        <a:t>If two parallel lines are cut by a transversal, then each pair of alternate interior angles is congruent.</a:t>
                      </a:r>
                      <a:endParaRPr lang="en-US" sz="2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>
                          <a:solidFill>
                            <a:schemeClr val="tx2"/>
                          </a:solidFill>
                        </a:rPr>
                        <a:t>∠2 ≅ ∠6,</a:t>
                      </a:r>
                    </a:p>
                    <a:p>
                      <a:r>
                        <a:rPr lang="en-US" sz="2800" b="0">
                          <a:solidFill>
                            <a:schemeClr val="tx2"/>
                          </a:solidFill>
                        </a:rPr>
                        <a:t>∠3 ≅ ∠7</a:t>
                      </a:r>
                      <a:endParaRPr lang="en-US" sz="2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5747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>
                          <a:solidFill>
                            <a:schemeClr val="tx1"/>
                          </a:solidFill>
                        </a:rPr>
                        <a:t>Theorem 3.16: </a:t>
                      </a:r>
                      <a:r>
                        <a:rPr lang="en-US" sz="2800" b="1">
                          <a:solidFill>
                            <a:schemeClr val="tx2"/>
                          </a:solidFill>
                        </a:rPr>
                        <a:t>Consecutive Interior Angles Theorem</a:t>
                      </a:r>
                      <a:endParaRPr lang="en-US" sz="28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8004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>
                          <a:solidFill>
                            <a:schemeClr val="tx2"/>
                          </a:solidFill>
                        </a:rPr>
                        <a:t>If two parallel lines are cut by a transversal, then each pair of consecutive interior angles is supplementary.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>
                          <a:solidFill>
                            <a:schemeClr val="tx2"/>
                          </a:solidFill>
                        </a:rPr>
                        <a:t>∠2 and ∠3,</a:t>
                      </a:r>
                    </a:p>
                    <a:p>
                      <a:r>
                        <a:rPr lang="en-US" sz="2800" b="0">
                          <a:solidFill>
                            <a:schemeClr val="tx2"/>
                          </a:solidFill>
                        </a:rPr>
                        <a:t>∠6 and ∠7</a:t>
                      </a:r>
                      <a:endParaRPr lang="en-US" sz="2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00014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968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972"/>
    </mc:Choice>
    <mc:Fallback xmlns="">
      <p:transition spd="slow" advTm="73972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9984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>
                <a:solidFill>
                  <a:srgbClr val="0070C0"/>
                </a:solidFill>
              </a:rPr>
              <a:t>Learn</a:t>
            </a:r>
            <a:endParaRPr lang="en-US" sz="1800" b="0" i="0" u="none" strike="noStrike" baseline="0">
              <a:solidFill>
                <a:srgbClr val="000000"/>
              </a:solidFill>
              <a:latin typeface="Vectipede Bk"/>
            </a:endParaRPr>
          </a:p>
          <a:p>
            <a:r>
              <a:rPr lang="en-US" sz="2800" b="0">
                <a:solidFill>
                  <a:schemeClr val="tx1"/>
                </a:solidFill>
              </a:rPr>
              <a:t>Angles and Parallel Lines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0443613"/>
              </p:ext>
            </p:extLst>
          </p:nvPr>
        </p:nvGraphicFramePr>
        <p:xfrm>
          <a:off x="424702" y="1680882"/>
          <a:ext cx="10523701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57234">
                  <a:extLst>
                    <a:ext uri="{9D8B030D-6E8A-4147-A177-3AD203B41FA5}">
                      <a16:colId xmlns:a16="http://schemas.microsoft.com/office/drawing/2014/main" val="2976357050"/>
                    </a:ext>
                  </a:extLst>
                </a:gridCol>
                <a:gridCol w="1866467">
                  <a:extLst>
                    <a:ext uri="{9D8B030D-6E8A-4147-A177-3AD203B41FA5}">
                      <a16:colId xmlns:a16="http://schemas.microsoft.com/office/drawing/2014/main" val="23584150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b="1">
                          <a:solidFill>
                            <a:schemeClr val="tx1"/>
                          </a:solidFill>
                        </a:rPr>
                        <a:t>Theorem 3.17: </a:t>
                      </a:r>
                      <a:r>
                        <a:rPr lang="en-US" sz="2800" b="1">
                          <a:solidFill>
                            <a:schemeClr val="tx2"/>
                          </a:solidFill>
                        </a:rPr>
                        <a:t>Alternate Exterior Angles Theorem</a:t>
                      </a:r>
                      <a:endParaRPr lang="en-US" sz="28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7732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0">
                          <a:solidFill>
                            <a:schemeClr val="tx2"/>
                          </a:solidFill>
                        </a:rPr>
                        <a:t>If two parallel lines are cut by a transversal, then each pair of alternate exterior angles is congruent.</a:t>
                      </a:r>
                      <a:endParaRPr lang="en-US" sz="2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>
                          <a:solidFill>
                            <a:schemeClr val="tx2"/>
                          </a:solidFill>
                        </a:rPr>
                        <a:t>∠1 ≅ ∠5,</a:t>
                      </a:r>
                    </a:p>
                    <a:p>
                      <a:r>
                        <a:rPr lang="en-US" sz="2800" b="0">
                          <a:solidFill>
                            <a:schemeClr val="tx2"/>
                          </a:solidFill>
                        </a:rPr>
                        <a:t>∠4 ≅ ∠8</a:t>
                      </a:r>
                      <a:endParaRPr lang="en-US" sz="2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44661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083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94"/>
    </mc:Choice>
    <mc:Fallback xmlns="">
      <p:transition spd="slow" advTm="10994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9984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>
                <a:solidFill>
                  <a:srgbClr val="0070C0"/>
                </a:solidFill>
              </a:rPr>
              <a:t>Learn</a:t>
            </a:r>
            <a:endParaRPr lang="en-US" sz="1800" b="0" i="0" u="none" strike="noStrike" baseline="0">
              <a:solidFill>
                <a:srgbClr val="000000"/>
              </a:solidFill>
              <a:latin typeface="Vectipede Bk"/>
            </a:endParaRPr>
          </a:p>
          <a:p>
            <a:r>
              <a:rPr lang="en-US" sz="2800" b="0">
                <a:solidFill>
                  <a:schemeClr val="tx1"/>
                </a:solidFill>
              </a:rPr>
              <a:t>Angles and Parallel Lines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8E898F8-389E-3F4C-B5FF-C53A28BA732A}"/>
              </a:ext>
            </a:extLst>
          </p:cNvPr>
          <p:cNvSpPr txBox="1">
            <a:spLocks/>
          </p:cNvSpPr>
          <p:nvPr/>
        </p:nvSpPr>
        <p:spPr>
          <a:xfrm>
            <a:off x="459872" y="1331259"/>
            <a:ext cx="10808762" cy="107128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/>
              <a:t>A special relationship also exists when the transversal of two parallel lines is a perpendicular line.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170644"/>
              </p:ext>
            </p:extLst>
          </p:nvPr>
        </p:nvGraphicFramePr>
        <p:xfrm>
          <a:off x="459872" y="2402541"/>
          <a:ext cx="11158387" cy="3814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5940">
                  <a:extLst>
                    <a:ext uri="{9D8B030D-6E8A-4147-A177-3AD203B41FA5}">
                      <a16:colId xmlns:a16="http://schemas.microsoft.com/office/drawing/2014/main" val="2976357050"/>
                    </a:ext>
                  </a:extLst>
                </a:gridCol>
                <a:gridCol w="3442447">
                  <a:extLst>
                    <a:ext uri="{9D8B030D-6E8A-4147-A177-3AD203B41FA5}">
                      <a16:colId xmlns:a16="http://schemas.microsoft.com/office/drawing/2014/main" val="2358415031"/>
                    </a:ext>
                  </a:extLst>
                </a:gridCol>
              </a:tblGrid>
              <a:tr h="1255741">
                <a:tc>
                  <a:txBody>
                    <a:bodyPr/>
                    <a:lstStyle/>
                    <a:p>
                      <a:r>
                        <a:rPr lang="pt-BR" sz="2800" b="1">
                          <a:solidFill>
                            <a:schemeClr val="tx1"/>
                          </a:solidFill>
                        </a:rPr>
                        <a:t>Theorem 3.18: </a:t>
                      </a:r>
                      <a:r>
                        <a:rPr lang="pt-BR" sz="2800" b="1">
                          <a:solidFill>
                            <a:schemeClr val="tx2"/>
                          </a:solidFill>
                        </a:rPr>
                        <a:t>Perpendicular Transversal Theorem</a:t>
                      </a:r>
                      <a:endParaRPr lang="en-US" sz="28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7732971"/>
                  </a:ext>
                </a:extLst>
              </a:tr>
              <a:tr h="2558742">
                <a:tc>
                  <a:txBody>
                    <a:bodyPr/>
                    <a:lstStyle/>
                    <a:p>
                      <a:r>
                        <a:rPr lang="en-US" sz="2800" b="0">
                          <a:solidFill>
                            <a:schemeClr val="tx2"/>
                          </a:solidFill>
                        </a:rPr>
                        <a:t>In a plane, if a line is perpendicular to one of two parallel lines, then it is perpendicular to the other.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>
                          <a:solidFill>
                            <a:schemeClr val="tx1"/>
                          </a:solidFill>
                        </a:rPr>
                        <a:t>Example</a:t>
                      </a:r>
                      <a:r>
                        <a:rPr lang="en-US" sz="2800" b="0">
                          <a:solidFill>
                            <a:schemeClr val="tx2"/>
                          </a:solidFill>
                        </a:rPr>
                        <a:t> If </a:t>
                      </a:r>
                      <a:r>
                        <a:rPr lang="en-US" sz="2800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𝒶</a:t>
                      </a:r>
                      <a:r>
                        <a:rPr lang="en-US" sz="2800" b="0">
                          <a:solidFill>
                            <a:schemeClr val="tx2"/>
                          </a:solidFill>
                        </a:rPr>
                        <a:t> ∥ </a:t>
                      </a:r>
                      <a:r>
                        <a:rPr lang="en-US" sz="2800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𝒷</a:t>
                      </a:r>
                      <a:r>
                        <a:rPr lang="en-US" sz="2800" b="0">
                          <a:solidFill>
                            <a:schemeClr val="tx2"/>
                          </a:solidFill>
                        </a:rPr>
                        <a:t> and </a:t>
                      </a:r>
                      <a:r>
                        <a:rPr lang="en-US" sz="2800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𝒶</a:t>
                      </a:r>
                      <a:r>
                        <a:rPr lang="en-US" sz="2800" b="0">
                          <a:solidFill>
                            <a:schemeClr val="tx2"/>
                          </a:solidFill>
                        </a:rPr>
                        <a:t> ⊥ </a:t>
                      </a:r>
                      <a:r>
                        <a:rPr lang="en-US" sz="2800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𝓉</a:t>
                      </a:r>
                      <a:r>
                        <a:rPr lang="en-US" sz="2800" b="0">
                          <a:solidFill>
                            <a:schemeClr val="tx2"/>
                          </a:solidFill>
                        </a:rPr>
                        <a:t>, then </a:t>
                      </a:r>
                      <a:r>
                        <a:rPr lang="en-US" sz="2800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𝒷 </a:t>
                      </a:r>
                      <a:r>
                        <a:rPr lang="en-US" sz="2800" b="0">
                          <a:solidFill>
                            <a:schemeClr val="tx2"/>
                          </a:solidFill>
                        </a:rPr>
                        <a:t>⊥ </a:t>
                      </a:r>
                      <a:r>
                        <a:rPr lang="en-US" sz="2800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𝓉</a:t>
                      </a:r>
                      <a:r>
                        <a:rPr lang="en-US" sz="2800" b="0">
                          <a:solidFill>
                            <a:schemeClr val="tx2"/>
                          </a:solidFill>
                        </a:rPr>
                        <a:t>.</a:t>
                      </a:r>
                      <a:endParaRPr lang="en-US" sz="28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4466144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8334" y="2402542"/>
            <a:ext cx="320992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84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635"/>
    </mc:Choice>
    <mc:Fallback xmlns="">
      <p:transition spd="slow" advTm="34635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2" y="332811"/>
            <a:ext cx="8226927" cy="9984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>
                <a:solidFill>
                  <a:srgbClr val="0070C0"/>
                </a:solidFill>
              </a:rPr>
              <a:t>Learn</a:t>
            </a:r>
            <a:endParaRPr lang="en-US" sz="1800" b="0" i="0" u="none" strike="noStrike" baseline="0">
              <a:solidFill>
                <a:srgbClr val="000000"/>
              </a:solidFill>
              <a:latin typeface="Vectipede Bk"/>
            </a:endParaRPr>
          </a:p>
          <a:p>
            <a:r>
              <a:rPr lang="en-US" sz="2800" b="0">
                <a:solidFill>
                  <a:schemeClr val="tx1"/>
                </a:solidFill>
              </a:rPr>
              <a:t>Proof of the Corresponding Angles Theorem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8E898F8-389E-3F4C-B5FF-C53A28BA732A}"/>
              </a:ext>
            </a:extLst>
          </p:cNvPr>
          <p:cNvSpPr txBox="1">
            <a:spLocks/>
          </p:cNvSpPr>
          <p:nvPr/>
        </p:nvSpPr>
        <p:spPr>
          <a:xfrm>
            <a:off x="459872" y="1331259"/>
            <a:ext cx="9264420" cy="434857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/>
              <a:t>One method for proving theorems is to use an </a:t>
            </a:r>
            <a:r>
              <a:rPr lang="en-US" sz="2800" i="1"/>
              <a:t>indirect proof</a:t>
            </a:r>
            <a:r>
              <a:rPr lang="en-US" sz="2800"/>
              <a:t>, which begins by assuming that the prove statement is false. This proof method will be covered in more detail in a later module.</a:t>
            </a:r>
          </a:p>
          <a:p>
            <a:r>
              <a:rPr lang="en-US" sz="2800"/>
              <a:t>The father of modern geometry, Euclid (c. 300 BCE), realized that only a few postulates were needed to prove theorems. The Parallel Postulate is one of Euclid’s five original postulates and is needed to prove the Corresponding Angles Theorem.</a:t>
            </a:r>
          </a:p>
        </p:txBody>
      </p:sp>
    </p:spTree>
    <p:extLst>
      <p:ext uri="{BB962C8B-B14F-4D97-AF65-F5344CB8AC3E}">
        <p14:creationId xmlns:p14="http://schemas.microsoft.com/office/powerpoint/2010/main" val="194462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22"/>
    </mc:Choice>
    <mc:Fallback xmlns="">
      <p:transition spd="slow" advTm="1722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2" y="332811"/>
            <a:ext cx="8226927" cy="9984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>
                <a:solidFill>
                  <a:srgbClr val="0070C0"/>
                </a:solidFill>
              </a:rPr>
              <a:t>Learn</a:t>
            </a:r>
            <a:endParaRPr lang="en-US" sz="1800" b="0" i="0" u="none" strike="noStrike" baseline="0">
              <a:solidFill>
                <a:srgbClr val="000000"/>
              </a:solidFill>
              <a:latin typeface="Vectipede Bk"/>
            </a:endParaRPr>
          </a:p>
          <a:p>
            <a:r>
              <a:rPr lang="en-US" sz="2800" b="0">
                <a:solidFill>
                  <a:schemeClr val="tx1"/>
                </a:solidFill>
              </a:rPr>
              <a:t>Proof of the Corresponding Angles Theorem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9827044"/>
              </p:ext>
            </p:extLst>
          </p:nvPr>
        </p:nvGraphicFramePr>
        <p:xfrm>
          <a:off x="603507" y="1647786"/>
          <a:ext cx="11078882" cy="329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26080">
                  <a:extLst>
                    <a:ext uri="{9D8B030D-6E8A-4147-A177-3AD203B41FA5}">
                      <a16:colId xmlns:a16="http://schemas.microsoft.com/office/drawing/2014/main" val="931717454"/>
                    </a:ext>
                  </a:extLst>
                </a:gridCol>
                <a:gridCol w="3052802">
                  <a:extLst>
                    <a:ext uri="{9D8B030D-6E8A-4147-A177-3AD203B41FA5}">
                      <a16:colId xmlns:a16="http://schemas.microsoft.com/office/drawing/2014/main" val="11074126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Postulate 3.12: </a:t>
                      </a:r>
                      <a:r>
                        <a:rPr lang="en-US" sz="2800">
                          <a:solidFill>
                            <a:schemeClr val="tx2"/>
                          </a:solidFill>
                        </a:rPr>
                        <a:t>Parallel Postulate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2018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chemeClr val="tx2"/>
                          </a:solidFill>
                        </a:rPr>
                        <a:t>If a transversal intersects two lines so that the sum of the measures of the interior angles on one side of the transversal is less than 180°, the lines will intersect on that side of the transversal.</a:t>
                      </a:r>
                    </a:p>
                    <a:p>
                      <a:pPr>
                        <a:spcBef>
                          <a:spcPts val="1000"/>
                        </a:spcBef>
                      </a:pPr>
                      <a:r>
                        <a:rPr lang="en-US" sz="2800" b="1">
                          <a:solidFill>
                            <a:schemeClr val="tx1"/>
                          </a:solidFill>
                        </a:rPr>
                        <a:t>Example</a:t>
                      </a:r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>
                          <a:solidFill>
                            <a:schemeClr val="tx2"/>
                          </a:solidFill>
                        </a:rPr>
                        <a:t>If </a:t>
                      </a:r>
                      <a:r>
                        <a:rPr lang="en-US" sz="2800" i="1">
                          <a:solidFill>
                            <a:schemeClr val="tx2"/>
                          </a:solidFill>
                        </a:rPr>
                        <a:t>m</a:t>
                      </a:r>
                      <a:r>
                        <a:rPr lang="en-US" sz="2800">
                          <a:solidFill>
                            <a:schemeClr val="tx2"/>
                          </a:solidFill>
                        </a:rPr>
                        <a:t>∠3 + </a:t>
                      </a:r>
                      <a:r>
                        <a:rPr lang="en-US" sz="2800" i="1">
                          <a:solidFill>
                            <a:schemeClr val="tx2"/>
                          </a:solidFill>
                        </a:rPr>
                        <a:t>m</a:t>
                      </a:r>
                      <a:r>
                        <a:rPr lang="en-US" sz="2800">
                          <a:solidFill>
                            <a:schemeClr val="tx2"/>
                          </a:solidFill>
                        </a:rPr>
                        <a:t>∠5 &lt; 180°, then the lines intersect to the left of the transversal.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9926843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473" r="1659"/>
          <a:stretch/>
        </p:blipFill>
        <p:spPr>
          <a:xfrm>
            <a:off x="9080205" y="2346179"/>
            <a:ext cx="2328530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6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71"/>
    </mc:Choice>
    <mc:Fallback xmlns="">
      <p:transition spd="slow" advTm="497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B444D6E-B0F7-6C42-A572-7680D7C7EF9B}"/>
              </a:ext>
            </a:extLst>
          </p:cNvPr>
          <p:cNvSpPr txBox="1"/>
          <p:nvPr/>
        </p:nvSpPr>
        <p:spPr>
          <a:xfrm>
            <a:off x="454710" y="1491169"/>
            <a:ext cx="1097528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800" b="1" dirty="0"/>
              <a:t>Use the figure to name the angle pairs. </a:t>
            </a:r>
            <a:endParaRPr lang="en-US" sz="2800" dirty="0"/>
          </a:p>
          <a:p>
            <a:pPr marL="404813" indent="-404813">
              <a:spcBef>
                <a:spcPts val="1200"/>
              </a:spcBef>
            </a:pPr>
            <a:r>
              <a:rPr lang="en-US" sz="2800" b="1" dirty="0">
                <a:latin typeface="Proxima Nova" panose="02000506030000020004" pitchFamily="50" charset="0"/>
              </a:rPr>
              <a:t>4.</a:t>
            </a:r>
            <a:r>
              <a:rPr lang="en-US" sz="2800" b="1" dirty="0"/>
              <a:t> </a:t>
            </a:r>
            <a:r>
              <a:rPr lang="en-US" sz="2800" dirty="0">
                <a:solidFill>
                  <a:schemeClr val="tx2"/>
                </a:solidFill>
              </a:rPr>
              <a:t>vertical angles</a:t>
            </a:r>
            <a:br>
              <a:rPr lang="en-US" sz="2800" dirty="0">
                <a:solidFill>
                  <a:schemeClr val="tx2"/>
                </a:solidFill>
              </a:rPr>
            </a:br>
            <a:endParaRPr lang="en-US" sz="2800" i="1" dirty="0">
              <a:solidFill>
                <a:schemeClr val="tx2"/>
              </a:solidFill>
            </a:endParaRPr>
          </a:p>
          <a:p>
            <a:pPr>
              <a:spcBef>
                <a:spcPts val="1200"/>
              </a:spcBef>
            </a:pPr>
            <a:endParaRPr lang="en-US" sz="2800" dirty="0">
              <a:solidFill>
                <a:schemeClr val="tx2"/>
              </a:solidFill>
            </a:endParaRPr>
          </a:p>
          <a:p>
            <a:pPr marL="404813" indent="-404813">
              <a:spcBef>
                <a:spcPts val="1200"/>
              </a:spcBef>
            </a:pPr>
            <a:r>
              <a:rPr lang="en-US" sz="2800" b="1" dirty="0"/>
              <a:t>5. </a:t>
            </a:r>
            <a:r>
              <a:rPr lang="en-US" sz="2800" dirty="0">
                <a:solidFill>
                  <a:schemeClr val="tx2"/>
                </a:solidFill>
              </a:rPr>
              <a:t>linear pair</a:t>
            </a:r>
            <a:br>
              <a:rPr lang="en-US" sz="2800" dirty="0">
                <a:solidFill>
                  <a:schemeClr val="tx2"/>
                </a:solidFill>
              </a:rPr>
            </a:b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52F29A1-B892-2443-9FA6-5499F03892A5}"/>
              </a:ext>
            </a:extLst>
          </p:cNvPr>
          <p:cNvSpPr txBox="1">
            <a:spLocks/>
          </p:cNvSpPr>
          <p:nvPr/>
        </p:nvSpPr>
        <p:spPr>
          <a:xfrm>
            <a:off x="454712" y="332811"/>
            <a:ext cx="6573409" cy="8367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800">
                <a:solidFill>
                  <a:srgbClr val="0070C0"/>
                </a:solidFill>
              </a:rPr>
              <a:t>Warm Up</a:t>
            </a:r>
            <a:endParaRPr lang="en-US" sz="280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8559" y="2123632"/>
            <a:ext cx="2619375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09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638"/>
    </mc:Choice>
    <mc:Fallback xmlns="">
      <p:transition spd="slow" advTm="56638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2" y="332811"/>
            <a:ext cx="8226927" cy="9984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>
                <a:solidFill>
                  <a:srgbClr val="0070C0"/>
                </a:solidFill>
              </a:rPr>
              <a:t>Learn</a:t>
            </a:r>
            <a:endParaRPr lang="en-US" sz="1800" b="0" i="0" u="none" strike="noStrike" baseline="0">
              <a:solidFill>
                <a:srgbClr val="000000"/>
              </a:solidFill>
              <a:latin typeface="Vectipede Bk"/>
            </a:endParaRPr>
          </a:p>
          <a:p>
            <a:r>
              <a:rPr lang="en-US" sz="2800" b="0">
                <a:solidFill>
                  <a:schemeClr val="tx1"/>
                </a:solidFill>
              </a:rPr>
              <a:t>Proof of the Corresponding Angles Theorem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8E898F8-389E-3F4C-B5FF-C53A28BA732A}"/>
              </a:ext>
            </a:extLst>
          </p:cNvPr>
          <p:cNvSpPr txBox="1">
            <a:spLocks/>
          </p:cNvSpPr>
          <p:nvPr/>
        </p:nvSpPr>
        <p:spPr>
          <a:xfrm>
            <a:off x="459872" y="1788463"/>
            <a:ext cx="7487340" cy="328108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>
                <a:solidFill>
                  <a:schemeClr val="tx1"/>
                </a:solidFill>
              </a:rPr>
              <a:t>Given:</a:t>
            </a:r>
            <a:r>
              <a:rPr lang="en-US" sz="2800"/>
              <a:t> 𝓁 ∥ </a:t>
            </a:r>
            <a:r>
              <a:rPr lang="en-US" sz="2800">
                <a:effectLst/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𝓂</a:t>
            </a:r>
            <a:endParaRPr lang="en-US" sz="2800" i="1"/>
          </a:p>
          <a:p>
            <a:r>
              <a:rPr lang="en-US" sz="2800" b="1">
                <a:solidFill>
                  <a:schemeClr val="tx1"/>
                </a:solidFill>
              </a:rPr>
              <a:t>Prove:</a:t>
            </a:r>
            <a:r>
              <a:rPr lang="en-US" sz="2800"/>
              <a:t> ∠1 ≅ ∠5</a:t>
            </a:r>
          </a:p>
          <a:p>
            <a:r>
              <a:rPr lang="en-US" sz="2800" b="1">
                <a:solidFill>
                  <a:schemeClr val="tx1"/>
                </a:solidFill>
              </a:rPr>
              <a:t>Proof:</a:t>
            </a:r>
            <a:r>
              <a:rPr lang="en-US" sz="2800"/>
              <a:t> We are given that 𝓁 ∥ </a:t>
            </a:r>
            <a:r>
              <a:rPr lang="en-US" sz="2800">
                <a:effectLst/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𝓂</a:t>
            </a:r>
            <a:r>
              <a:rPr lang="en-US" sz="2800"/>
              <a:t>. Assume that ∠1 ≇ ∠5. If this is true, then </a:t>
            </a:r>
            <a:r>
              <a:rPr lang="en-US" sz="2800" i="1"/>
              <a:t>m</a:t>
            </a:r>
            <a:r>
              <a:rPr lang="en-US" sz="2800"/>
              <a:t>∠1 ≠ </a:t>
            </a:r>
            <a:r>
              <a:rPr lang="en-US" sz="2800" i="1"/>
              <a:t>m</a:t>
            </a:r>
            <a:r>
              <a:rPr lang="en-US" sz="2800"/>
              <a:t>∠5, so either </a:t>
            </a:r>
            <a:r>
              <a:rPr lang="en-US" sz="2800" i="1"/>
              <a:t>m</a:t>
            </a:r>
            <a:r>
              <a:rPr lang="en-US" sz="2800"/>
              <a:t>∠1 &gt; </a:t>
            </a:r>
            <a:r>
              <a:rPr lang="en-US" sz="2800" i="1"/>
              <a:t>m</a:t>
            </a:r>
            <a:r>
              <a:rPr lang="en-US" sz="2800"/>
              <a:t>∠5 or </a:t>
            </a:r>
            <a:r>
              <a:rPr lang="en-US" sz="2800" i="1"/>
              <a:t>m</a:t>
            </a:r>
            <a:r>
              <a:rPr lang="en-US" sz="2800"/>
              <a:t>∠1 &lt; </a:t>
            </a:r>
            <a:r>
              <a:rPr lang="en-US" sz="2800" i="1"/>
              <a:t>m</a:t>
            </a:r>
            <a:r>
              <a:rPr lang="en-US" sz="2800"/>
              <a:t>∠5.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2228" y="2209800"/>
            <a:ext cx="30099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70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23"/>
    </mc:Choice>
    <mc:Fallback xmlns="">
      <p:transition spd="slow" advTm="2623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2" y="332811"/>
            <a:ext cx="8226927" cy="9984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>
                <a:solidFill>
                  <a:srgbClr val="0070C0"/>
                </a:solidFill>
              </a:rPr>
              <a:t>Learn</a:t>
            </a:r>
            <a:endParaRPr lang="en-US" sz="1800" b="0" i="0" u="none" strike="noStrike" baseline="0">
              <a:solidFill>
                <a:srgbClr val="000000"/>
              </a:solidFill>
              <a:latin typeface="Vectipede Bk"/>
            </a:endParaRPr>
          </a:p>
          <a:p>
            <a:r>
              <a:rPr lang="en-US" sz="2800" b="0">
                <a:solidFill>
                  <a:schemeClr val="tx1"/>
                </a:solidFill>
              </a:rPr>
              <a:t>Proof of the Corresponding Angles Theorem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8E898F8-389E-3F4C-B5FF-C53A28BA732A}"/>
              </a:ext>
            </a:extLst>
          </p:cNvPr>
          <p:cNvSpPr txBox="1">
            <a:spLocks/>
          </p:cNvSpPr>
          <p:nvPr/>
        </p:nvSpPr>
        <p:spPr>
          <a:xfrm>
            <a:off x="459873" y="1559864"/>
            <a:ext cx="9784080" cy="462992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>
                <a:solidFill>
                  <a:schemeClr val="tx1"/>
                </a:solidFill>
              </a:rPr>
              <a:t>Step 1 Assume </a:t>
            </a:r>
            <a:r>
              <a:rPr lang="en-US" sz="2800" b="1" i="1">
                <a:solidFill>
                  <a:schemeClr val="tx1"/>
                </a:solidFill>
              </a:rPr>
              <a:t>m</a:t>
            </a:r>
            <a:r>
              <a:rPr lang="en-US" sz="2800" b="1">
                <a:solidFill>
                  <a:schemeClr val="tx1"/>
                </a:solidFill>
              </a:rPr>
              <a:t>∠1 &gt; </a:t>
            </a:r>
            <a:r>
              <a:rPr lang="en-US" sz="2800" b="1" i="1">
                <a:solidFill>
                  <a:schemeClr val="tx1"/>
                </a:solidFill>
              </a:rPr>
              <a:t>m</a:t>
            </a:r>
            <a:r>
              <a:rPr lang="en-US" sz="2800" b="1">
                <a:solidFill>
                  <a:schemeClr val="tx1"/>
                </a:solidFill>
              </a:rPr>
              <a:t>∠5.</a:t>
            </a:r>
          </a:p>
          <a:p>
            <a:r>
              <a:rPr lang="en-US" sz="2800"/>
              <a:t>Assume </a:t>
            </a:r>
            <a:r>
              <a:rPr lang="en-US" sz="2800" i="1"/>
              <a:t>m</a:t>
            </a:r>
            <a:r>
              <a:rPr lang="en-US" sz="2800"/>
              <a:t>∠1 &gt; </a:t>
            </a:r>
            <a:r>
              <a:rPr lang="en-US" sz="2800" i="1"/>
              <a:t>m</a:t>
            </a:r>
            <a:r>
              <a:rPr lang="en-US" sz="2800"/>
              <a:t>∠5. Because ∠1 and ∠3 are a linear pair, </a:t>
            </a:r>
            <a:r>
              <a:rPr lang="en-US" sz="2800" i="1"/>
              <a:t>m</a:t>
            </a:r>
            <a:r>
              <a:rPr lang="en-US" sz="2800"/>
              <a:t>∠1 + </a:t>
            </a:r>
            <a:r>
              <a:rPr lang="en-US" sz="2800" i="1"/>
              <a:t>m</a:t>
            </a:r>
            <a:r>
              <a:rPr lang="en-US" sz="2800"/>
              <a:t>∠3 = 180°. </a:t>
            </a:r>
          </a:p>
          <a:p>
            <a:r>
              <a:rPr lang="en-US" sz="2800" i="1"/>
              <a:t>m</a:t>
            </a:r>
            <a:r>
              <a:rPr lang="en-US" sz="2800"/>
              <a:t>∠1 &gt; </a:t>
            </a:r>
            <a:r>
              <a:rPr lang="en-US" sz="2800" i="1"/>
              <a:t>m</a:t>
            </a:r>
            <a:r>
              <a:rPr lang="en-US" sz="2800"/>
              <a:t>∠5, so </a:t>
            </a:r>
            <a:r>
              <a:rPr lang="en-US" sz="2800" i="1"/>
              <a:t>m</a:t>
            </a:r>
            <a:r>
              <a:rPr lang="en-US" sz="2800"/>
              <a:t>∠5 + </a:t>
            </a:r>
            <a:r>
              <a:rPr lang="en-US" sz="2800" i="1"/>
              <a:t>m</a:t>
            </a:r>
            <a:r>
              <a:rPr lang="en-US" sz="2800"/>
              <a:t>∠3 &lt; 180°. Because the interior angles on the same side of the transversal add up to less than 180°, by the Parallel Postulate, lines 𝓁 and </a:t>
            </a:r>
            <a:r>
              <a:rPr lang="en-US" sz="2800">
                <a:effectLst/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𝓂</a:t>
            </a:r>
            <a:r>
              <a:rPr lang="en-US" sz="2800"/>
              <a:t> will intersect on that side. Because lines 𝓁 and </a:t>
            </a:r>
            <a:r>
              <a:rPr lang="en-US" sz="2800">
                <a:effectLst/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𝓂</a:t>
            </a:r>
            <a:r>
              <a:rPr lang="en-US" sz="2800"/>
              <a:t> intersect, the lines are not parallel. The assumption leads to a contradiction of the given, so </a:t>
            </a:r>
            <a:r>
              <a:rPr lang="en-US" sz="2800" i="1"/>
              <a:t>m</a:t>
            </a:r>
            <a:r>
              <a:rPr lang="en-US" sz="2800"/>
              <a:t>∠1 cannot be greater than </a:t>
            </a:r>
            <a:r>
              <a:rPr lang="en-US" sz="2800" i="1"/>
              <a:t>m</a:t>
            </a:r>
            <a:r>
              <a:rPr lang="en-US" sz="2800"/>
              <a:t>∠5.</a:t>
            </a:r>
          </a:p>
        </p:txBody>
      </p:sp>
    </p:spTree>
    <p:extLst>
      <p:ext uri="{BB962C8B-B14F-4D97-AF65-F5344CB8AC3E}">
        <p14:creationId xmlns:p14="http://schemas.microsoft.com/office/powerpoint/2010/main" val="170681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1"/>
    </mc:Choice>
    <mc:Fallback xmlns="">
      <p:transition spd="slow" advTm="881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2" y="332811"/>
            <a:ext cx="8226927" cy="9984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>
                <a:solidFill>
                  <a:srgbClr val="0070C0"/>
                </a:solidFill>
              </a:rPr>
              <a:t>Learn</a:t>
            </a:r>
            <a:endParaRPr lang="en-US" sz="1800" b="0" i="0" u="none" strike="noStrike" baseline="0">
              <a:solidFill>
                <a:srgbClr val="000000"/>
              </a:solidFill>
              <a:latin typeface="Vectipede Bk"/>
            </a:endParaRPr>
          </a:p>
          <a:p>
            <a:r>
              <a:rPr lang="en-US" sz="2800" b="0">
                <a:solidFill>
                  <a:schemeClr val="tx1"/>
                </a:solidFill>
              </a:rPr>
              <a:t>Proof of the Corresponding Angles Theorem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8E898F8-389E-3F4C-B5FF-C53A28BA732A}"/>
              </a:ext>
            </a:extLst>
          </p:cNvPr>
          <p:cNvSpPr txBox="1">
            <a:spLocks/>
          </p:cNvSpPr>
          <p:nvPr/>
        </p:nvSpPr>
        <p:spPr>
          <a:xfrm>
            <a:off x="459871" y="1489520"/>
            <a:ext cx="9784080" cy="484223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>
                <a:solidFill>
                  <a:schemeClr val="tx1"/>
                </a:solidFill>
              </a:rPr>
              <a:t>Step 2 Assume </a:t>
            </a:r>
            <a:r>
              <a:rPr lang="en-US" sz="2800" b="1" i="1">
                <a:solidFill>
                  <a:schemeClr val="tx1"/>
                </a:solidFill>
              </a:rPr>
              <a:t>m</a:t>
            </a:r>
            <a:r>
              <a:rPr lang="en-US" sz="2800" b="1">
                <a:solidFill>
                  <a:schemeClr val="tx1"/>
                </a:solidFill>
              </a:rPr>
              <a:t>∠1 &lt; </a:t>
            </a:r>
            <a:r>
              <a:rPr lang="en-US" sz="2800" b="1" i="1">
                <a:solidFill>
                  <a:schemeClr val="tx1"/>
                </a:solidFill>
              </a:rPr>
              <a:t>m</a:t>
            </a:r>
            <a:r>
              <a:rPr lang="en-US" sz="2800" b="1">
                <a:solidFill>
                  <a:schemeClr val="tx1"/>
                </a:solidFill>
              </a:rPr>
              <a:t>∠5.</a:t>
            </a:r>
          </a:p>
          <a:p>
            <a:r>
              <a:rPr lang="en-US" sz="2800"/>
              <a:t>Now, assume </a:t>
            </a:r>
            <a:r>
              <a:rPr lang="en-US" sz="2800" i="1"/>
              <a:t>m</a:t>
            </a:r>
            <a:r>
              <a:rPr lang="en-US" sz="2800"/>
              <a:t>∠1 &lt; </a:t>
            </a:r>
            <a:r>
              <a:rPr lang="en-US" sz="2800" i="1"/>
              <a:t>m</a:t>
            </a:r>
            <a:r>
              <a:rPr lang="en-US" sz="2800"/>
              <a:t>∠5. By the Vertical Angles Theorem, ∠1 ≅ ∠4. So, </a:t>
            </a:r>
            <a:r>
              <a:rPr lang="en-US" sz="2800" i="1"/>
              <a:t>m</a:t>
            </a:r>
            <a:r>
              <a:rPr lang="en-US" sz="2800"/>
              <a:t>∠1 = </a:t>
            </a:r>
            <a:r>
              <a:rPr lang="en-US" sz="2800" i="1"/>
              <a:t>m</a:t>
            </a:r>
            <a:r>
              <a:rPr lang="en-US" sz="2800"/>
              <a:t>∠4 by the definition of congruent angles. Because ∠5 and ∠6 are a linear pair, </a:t>
            </a:r>
            <a:r>
              <a:rPr lang="en-US" sz="2800" i="1"/>
              <a:t>m</a:t>
            </a:r>
            <a:r>
              <a:rPr lang="en-US" sz="2800"/>
              <a:t>∠5 + </a:t>
            </a:r>
            <a:r>
              <a:rPr lang="en-US" sz="2800" i="1"/>
              <a:t>m</a:t>
            </a:r>
            <a:r>
              <a:rPr lang="en-US" sz="2800"/>
              <a:t>∠6 = 180°. By substitution, </a:t>
            </a:r>
            <a:r>
              <a:rPr lang="en-US" sz="2800" i="1"/>
              <a:t>m</a:t>
            </a:r>
            <a:r>
              <a:rPr lang="en-US" sz="2800"/>
              <a:t>∠4 &lt; </a:t>
            </a:r>
            <a:r>
              <a:rPr lang="en-US" sz="2800" i="1"/>
              <a:t>m</a:t>
            </a:r>
            <a:r>
              <a:rPr lang="en-US" sz="2800"/>
              <a:t>∠5, so </a:t>
            </a:r>
            <a:r>
              <a:rPr lang="en-US" sz="2800" i="1"/>
              <a:t>m</a:t>
            </a:r>
            <a:r>
              <a:rPr lang="en-US" sz="2800"/>
              <a:t>∠4 + </a:t>
            </a:r>
            <a:r>
              <a:rPr lang="en-US" sz="2800" i="1"/>
              <a:t>m</a:t>
            </a:r>
            <a:r>
              <a:rPr lang="en-US" sz="2800"/>
              <a:t>∠6 &lt; 180°. Because the interior angles on the same side of the transversal add up to less than 180°, by the Parallel Postulate, lines 𝓁 and </a:t>
            </a:r>
            <a:r>
              <a:rPr lang="en-US" sz="2800">
                <a:effectLst/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𝓂</a:t>
            </a:r>
            <a:r>
              <a:rPr lang="en-US" sz="2800"/>
              <a:t> will intersect on that side. Because the lines intersect, 𝓁 and </a:t>
            </a:r>
            <a:r>
              <a:rPr lang="en-US" sz="2800">
                <a:effectLst/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𝓂</a:t>
            </a:r>
            <a:r>
              <a:rPr lang="en-US" sz="2800"/>
              <a:t> are not parallel, which is a contradiction of the given. So, </a:t>
            </a:r>
            <a:r>
              <a:rPr lang="en-US" sz="2800" i="1"/>
              <a:t>m</a:t>
            </a:r>
            <a:r>
              <a:rPr lang="en-US" sz="2800"/>
              <a:t>∠1 cannot be less than </a:t>
            </a:r>
            <a:r>
              <a:rPr lang="en-US" sz="2800" i="1"/>
              <a:t>m</a:t>
            </a:r>
            <a:r>
              <a:rPr lang="en-US" sz="2800"/>
              <a:t>∠5.</a:t>
            </a:r>
          </a:p>
        </p:txBody>
      </p:sp>
    </p:spTree>
    <p:extLst>
      <p:ext uri="{BB962C8B-B14F-4D97-AF65-F5344CB8AC3E}">
        <p14:creationId xmlns:p14="http://schemas.microsoft.com/office/powerpoint/2010/main" val="264598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64"/>
    </mc:Choice>
    <mc:Fallback xmlns="">
      <p:transition spd="slow" advTm="2564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2" y="332811"/>
            <a:ext cx="8226927" cy="9984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>
                <a:solidFill>
                  <a:srgbClr val="0070C0"/>
                </a:solidFill>
              </a:rPr>
              <a:t>Learn</a:t>
            </a:r>
            <a:endParaRPr lang="en-US" sz="1800" b="0" i="0" u="none" strike="noStrike" baseline="0">
              <a:solidFill>
                <a:srgbClr val="000000"/>
              </a:solidFill>
              <a:latin typeface="Vectipede Bk"/>
            </a:endParaRPr>
          </a:p>
          <a:p>
            <a:r>
              <a:rPr lang="en-US" sz="2800" b="0">
                <a:solidFill>
                  <a:schemeClr val="tx1"/>
                </a:solidFill>
              </a:rPr>
              <a:t>Proof of the Corresponding Angles Theorem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8E898F8-389E-3F4C-B5FF-C53A28BA732A}"/>
              </a:ext>
            </a:extLst>
          </p:cNvPr>
          <p:cNvSpPr txBox="1">
            <a:spLocks/>
          </p:cNvSpPr>
          <p:nvPr/>
        </p:nvSpPr>
        <p:spPr>
          <a:xfrm>
            <a:off x="459871" y="1718125"/>
            <a:ext cx="9827129" cy="2286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>
                <a:solidFill>
                  <a:schemeClr val="tx1"/>
                </a:solidFill>
              </a:rPr>
              <a:t>Step 3 Make a Conclusion</a:t>
            </a:r>
          </a:p>
          <a:p>
            <a:r>
              <a:rPr lang="en-US" sz="2800"/>
              <a:t>In both cases, 𝓁 and </a:t>
            </a:r>
            <a:r>
              <a:rPr lang="en-US" sz="2800">
                <a:effectLst/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𝓂</a:t>
            </a:r>
            <a:r>
              <a:rPr lang="en-US" sz="2800"/>
              <a:t> are not parallel by the definition of parallel, contradicting the given that 𝓁 ∥ </a:t>
            </a:r>
            <a:r>
              <a:rPr lang="en-US" sz="2800">
                <a:effectLst/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𝓂</a:t>
            </a:r>
            <a:r>
              <a:rPr lang="en-US" sz="2800"/>
              <a:t>. Because the assumption that ∠1 ≇ ∠5 leads to a contradiction, ∠1 ≅ ∠5.</a:t>
            </a:r>
          </a:p>
        </p:txBody>
      </p:sp>
    </p:spTree>
    <p:extLst>
      <p:ext uri="{BB962C8B-B14F-4D97-AF65-F5344CB8AC3E}">
        <p14:creationId xmlns:p14="http://schemas.microsoft.com/office/powerpoint/2010/main" val="5459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5"/>
    </mc:Choice>
    <mc:Fallback xmlns="">
      <p:transition spd="slow" advTm="1325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2" y="332811"/>
            <a:ext cx="8226927" cy="9984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>
                <a:solidFill>
                  <a:srgbClr val="0070C0"/>
                </a:solidFill>
              </a:rPr>
              <a:t>Learn</a:t>
            </a:r>
            <a:endParaRPr lang="en-US" sz="1800" b="0" i="0" u="none" strike="noStrike" baseline="0">
              <a:solidFill>
                <a:srgbClr val="000000"/>
              </a:solidFill>
              <a:latin typeface="Vectipede Bk"/>
            </a:endParaRPr>
          </a:p>
          <a:p>
            <a:r>
              <a:rPr lang="en-US" sz="2800" b="0">
                <a:solidFill>
                  <a:schemeClr val="tx1"/>
                </a:solidFill>
              </a:rPr>
              <a:t>Proof of the Alternate Interior Angles Theorem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8E898F8-389E-3F4C-B5FF-C53A28BA732A}"/>
              </a:ext>
            </a:extLst>
          </p:cNvPr>
          <p:cNvSpPr txBox="1">
            <a:spLocks/>
          </p:cNvSpPr>
          <p:nvPr/>
        </p:nvSpPr>
        <p:spPr>
          <a:xfrm>
            <a:off x="459872" y="1524694"/>
            <a:ext cx="7277360" cy="431650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/>
              <a:t>Because theorems can be proven using other theorems, the Corresponding Angles Theorem can be used to prove the Alternate Interior Angles Theorem.</a:t>
            </a:r>
          </a:p>
          <a:p>
            <a:r>
              <a:rPr lang="en-US" sz="2800" b="1">
                <a:solidFill>
                  <a:schemeClr val="tx1"/>
                </a:solidFill>
              </a:rPr>
              <a:t>Given:</a:t>
            </a:r>
            <a:r>
              <a:rPr lang="en-US" sz="2800"/>
              <a:t> </a:t>
            </a:r>
            <a:r>
              <a:rPr lang="en-US" sz="2800">
                <a:effectLst/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𝒶</a:t>
            </a:r>
            <a:r>
              <a:rPr lang="en-US" sz="2800"/>
              <a:t> ∥ </a:t>
            </a:r>
            <a:r>
              <a:rPr lang="en-US" sz="2800">
                <a:effectLst/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𝒷</a:t>
            </a:r>
            <a:r>
              <a:rPr lang="en-US" sz="2800"/>
              <a:t>; </a:t>
            </a:r>
            <a:r>
              <a:rPr lang="en-US" sz="2800">
                <a:effectLst/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𝓉</a:t>
            </a:r>
            <a:r>
              <a:rPr lang="en-US" sz="2800"/>
              <a:t> is a transversal of </a:t>
            </a:r>
            <a:r>
              <a:rPr lang="en-US" sz="2800">
                <a:effectLst/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𝒶</a:t>
            </a:r>
            <a:r>
              <a:rPr lang="en-US" sz="2800"/>
              <a:t> and </a:t>
            </a:r>
            <a:r>
              <a:rPr lang="en-US" sz="2800">
                <a:effectLst/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𝒷</a:t>
            </a:r>
            <a:r>
              <a:rPr lang="en-US" sz="2800"/>
              <a:t>.</a:t>
            </a:r>
          </a:p>
          <a:p>
            <a:r>
              <a:rPr lang="en-US" sz="2800" b="1">
                <a:solidFill>
                  <a:schemeClr val="tx1"/>
                </a:solidFill>
              </a:rPr>
              <a:t>Prove:</a:t>
            </a:r>
            <a:r>
              <a:rPr lang="en-US" sz="2800"/>
              <a:t> ∠4 ≅ ∠5, ∠6 ≅ ∠3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0986" y="1839858"/>
            <a:ext cx="3190875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78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95"/>
    </mc:Choice>
    <mc:Fallback xmlns="">
      <p:transition spd="slow" advTm="2295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2" y="332811"/>
            <a:ext cx="8226927" cy="9984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>
                <a:solidFill>
                  <a:srgbClr val="0070C0"/>
                </a:solidFill>
              </a:rPr>
              <a:t>Learn</a:t>
            </a:r>
            <a:endParaRPr lang="en-US" sz="1800" b="0" i="0" u="none" strike="noStrike" baseline="0">
              <a:solidFill>
                <a:srgbClr val="000000"/>
              </a:solidFill>
              <a:latin typeface="Vectipede Bk"/>
            </a:endParaRPr>
          </a:p>
          <a:p>
            <a:r>
              <a:rPr lang="en-US" sz="2800" b="0">
                <a:solidFill>
                  <a:schemeClr val="tx1"/>
                </a:solidFill>
              </a:rPr>
              <a:t>Proof of the Alternate Interior Angles Theorem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8E898F8-389E-3F4C-B5FF-C53A28BA732A}"/>
              </a:ext>
            </a:extLst>
          </p:cNvPr>
          <p:cNvSpPr txBox="1">
            <a:spLocks/>
          </p:cNvSpPr>
          <p:nvPr/>
        </p:nvSpPr>
        <p:spPr>
          <a:xfrm>
            <a:off x="459871" y="1630201"/>
            <a:ext cx="11373541" cy="431650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>
                <a:solidFill>
                  <a:schemeClr val="tx1"/>
                </a:solidFill>
              </a:rPr>
              <a:t>Step 1 Find a starting point.</a:t>
            </a:r>
          </a:p>
          <a:p>
            <a:r>
              <a:rPr lang="en-US" sz="2800"/>
              <a:t>When two parallel lines are cut by a transversal, what type of angle pair is formed by the angles on the same side of the transversal and on the same side of the parallel lines? consecutive interior angles</a:t>
            </a:r>
          </a:p>
          <a:p>
            <a:r>
              <a:rPr lang="en-US" sz="2800"/>
              <a:t>How can you use the Corresponding Angles Theorem to determine congruent angles in the diagram?</a:t>
            </a:r>
          </a:p>
          <a:p>
            <a:r>
              <a:rPr lang="en-US" sz="2800"/>
              <a:t>If two parallel lines are cut by a transversal, then each pair of corresponding angles is congruent.</a:t>
            </a:r>
          </a:p>
        </p:txBody>
      </p:sp>
    </p:spTree>
    <p:extLst>
      <p:ext uri="{BB962C8B-B14F-4D97-AF65-F5344CB8AC3E}">
        <p14:creationId xmlns:p14="http://schemas.microsoft.com/office/powerpoint/2010/main" val="109459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68"/>
    </mc:Choice>
    <mc:Fallback xmlns="">
      <p:transition spd="slow" advTm="2868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2" y="332811"/>
            <a:ext cx="8226927" cy="9984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>
                <a:solidFill>
                  <a:srgbClr val="0070C0"/>
                </a:solidFill>
              </a:rPr>
              <a:t>Learn</a:t>
            </a:r>
            <a:endParaRPr lang="en-US" sz="1800" b="0" i="0" u="none" strike="noStrike" baseline="0">
              <a:solidFill>
                <a:srgbClr val="000000"/>
              </a:solidFill>
              <a:latin typeface="Vectipede Bk"/>
            </a:endParaRPr>
          </a:p>
          <a:p>
            <a:r>
              <a:rPr lang="en-US" sz="2800" b="0">
                <a:solidFill>
                  <a:schemeClr val="tx1"/>
                </a:solidFill>
              </a:rPr>
              <a:t>Proof of the Alternate Interior Angles Theorem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8E898F8-389E-3F4C-B5FF-C53A28BA732A}"/>
              </a:ext>
            </a:extLst>
          </p:cNvPr>
          <p:cNvSpPr txBox="1">
            <a:spLocks/>
          </p:cNvSpPr>
          <p:nvPr/>
        </p:nvSpPr>
        <p:spPr>
          <a:xfrm>
            <a:off x="459871" y="1612619"/>
            <a:ext cx="7132320" cy="354417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/>
              <a:t>In the diagram, if you know that ∠2 ≅ ∠4 and ∠5 ≅ ∠2, what can you say about the relationship between ∠4 and ∠5? Justify your reasoning.</a:t>
            </a:r>
          </a:p>
          <a:p>
            <a:r>
              <a:rPr lang="en-US" sz="2800"/>
              <a:t>By the Transitive Property of Congruence, ∠5 ≅ ∠4.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83692D-DBB1-40D6-BCEB-D54C84EFED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0986" y="1839858"/>
            <a:ext cx="3190875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73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23"/>
    </mc:Choice>
    <mc:Fallback xmlns="">
      <p:transition spd="slow" advTm="2723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2" y="332811"/>
            <a:ext cx="8226927" cy="9984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>
                <a:solidFill>
                  <a:srgbClr val="0070C0"/>
                </a:solidFill>
              </a:rPr>
              <a:t>Learn</a:t>
            </a:r>
            <a:endParaRPr lang="en-US" sz="1800" b="0" i="0" u="none" strike="noStrike" baseline="0">
              <a:solidFill>
                <a:srgbClr val="000000"/>
              </a:solidFill>
              <a:latin typeface="Vectipede Bk"/>
            </a:endParaRPr>
          </a:p>
          <a:p>
            <a:r>
              <a:rPr lang="en-US" sz="2800" b="0">
                <a:solidFill>
                  <a:schemeClr val="tx1"/>
                </a:solidFill>
              </a:rPr>
              <a:t>Proof of the Alternate Interior Angles Theorem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8E898F8-389E-3F4C-B5FF-C53A28BA732A}"/>
              </a:ext>
            </a:extLst>
          </p:cNvPr>
          <p:cNvSpPr txBox="1">
            <a:spLocks/>
          </p:cNvSpPr>
          <p:nvPr/>
        </p:nvSpPr>
        <p:spPr>
          <a:xfrm>
            <a:off x="459871" y="1682955"/>
            <a:ext cx="7132320" cy="384307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>
                <a:solidFill>
                  <a:schemeClr val="tx1"/>
                </a:solidFill>
              </a:rPr>
              <a:t>Step 2 Identify relationships.</a:t>
            </a:r>
          </a:p>
          <a:p>
            <a:r>
              <a:rPr lang="en-US" sz="2800"/>
              <a:t>Identify all the angle relationships that can be proven true using the diagram and these theorems.</a:t>
            </a:r>
          </a:p>
          <a:p>
            <a:r>
              <a:rPr lang="en-US" sz="2800"/>
              <a:t>Corresponding Angles Theorem: ∠2 ≅ ∠4, ∠6 ≅ ∠8</a:t>
            </a:r>
          </a:p>
          <a:p>
            <a:r>
              <a:rPr lang="en-US" sz="2800"/>
              <a:t>Vertical Angles Theorem: ∠5 ≅ ∠2, ∠8 ≅ ∠3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003269-F3E1-4E8C-899E-1CB540ABFE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0986" y="1839858"/>
            <a:ext cx="3190875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4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76"/>
    </mc:Choice>
    <mc:Fallback xmlns="">
      <p:transition spd="slow" advTm="2776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2" y="332811"/>
            <a:ext cx="8226927" cy="9984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>
                <a:solidFill>
                  <a:srgbClr val="0070C0"/>
                </a:solidFill>
              </a:rPr>
              <a:t>Learn</a:t>
            </a:r>
            <a:endParaRPr lang="en-US" sz="1800" b="0" i="0" u="none" strike="noStrike" baseline="0">
              <a:solidFill>
                <a:srgbClr val="000000"/>
              </a:solidFill>
              <a:latin typeface="Vectipede Bk"/>
            </a:endParaRPr>
          </a:p>
          <a:p>
            <a:r>
              <a:rPr lang="en-US" sz="2800" b="0">
                <a:solidFill>
                  <a:schemeClr val="tx1"/>
                </a:solidFill>
              </a:rPr>
              <a:t>Proof of the Alternate Interior Angles Theorem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8E898F8-389E-3F4C-B5FF-C53A28BA732A}"/>
              </a:ext>
            </a:extLst>
          </p:cNvPr>
          <p:cNvSpPr txBox="1">
            <a:spLocks/>
          </p:cNvSpPr>
          <p:nvPr/>
        </p:nvSpPr>
        <p:spPr>
          <a:xfrm>
            <a:off x="459871" y="1776049"/>
            <a:ext cx="9369929" cy="356967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>
                <a:solidFill>
                  <a:schemeClr val="tx1"/>
                </a:solidFill>
              </a:rPr>
              <a:t>Step 3 Write the proof.</a:t>
            </a:r>
          </a:p>
          <a:p>
            <a:r>
              <a:rPr lang="en-US" sz="2800" b="1">
                <a:solidFill>
                  <a:schemeClr val="tx1"/>
                </a:solidFill>
              </a:rPr>
              <a:t>Proof: </a:t>
            </a:r>
            <a:r>
              <a:rPr lang="en-US" sz="2800"/>
              <a:t>We are given that </a:t>
            </a:r>
            <a:r>
              <a:rPr lang="en-US" sz="2800">
                <a:effectLst/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𝒶</a:t>
            </a:r>
            <a:r>
              <a:rPr lang="en-US" sz="2800"/>
              <a:t> ∥ </a:t>
            </a:r>
            <a:r>
              <a:rPr lang="en-US" sz="2800">
                <a:effectLst/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𝒷</a:t>
            </a:r>
            <a:r>
              <a:rPr lang="en-US" sz="2800"/>
              <a:t> with a transversal </a:t>
            </a:r>
            <a:r>
              <a:rPr lang="en-US" sz="2800">
                <a:effectLst/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𝓉</a:t>
            </a:r>
            <a:r>
              <a:rPr lang="en-US" sz="2800"/>
              <a:t>. By the Corresponding Angles Theorem, corresponding angles are congruent. So, ∠2 ≅ ∠4 and ∠6 ≅ ∠8. Also, </a:t>
            </a:r>
            <a:br>
              <a:rPr lang="en-US" sz="2800"/>
            </a:br>
            <a:r>
              <a:rPr lang="en-US" sz="2800"/>
              <a:t>∠5 ≅ ∠2 and ∠8 ≅ ∠3 by the Vertical Angles Theorem. Therefore, ∠5 ≅ ∠4 and ∠6 ≅ ∠3 by the Transitive Property of Congruence.</a:t>
            </a:r>
          </a:p>
        </p:txBody>
      </p:sp>
    </p:spTree>
    <p:extLst>
      <p:ext uri="{BB962C8B-B14F-4D97-AF65-F5344CB8AC3E}">
        <p14:creationId xmlns:p14="http://schemas.microsoft.com/office/powerpoint/2010/main" val="51456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1"/>
    </mc:Choice>
    <mc:Fallback xmlns="">
      <p:transition spd="slow" advTm="1221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8E898F8-389E-3F4C-B5FF-C53A28BA732A}"/>
              </a:ext>
            </a:extLst>
          </p:cNvPr>
          <p:cNvSpPr txBox="1">
            <a:spLocks/>
          </p:cNvSpPr>
          <p:nvPr/>
        </p:nvSpPr>
        <p:spPr>
          <a:xfrm>
            <a:off x="459872" y="1665370"/>
            <a:ext cx="6387495" cy="20347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tx1"/>
                </a:solidFill>
              </a:rPr>
              <a:t>RAILROADS </a:t>
            </a:r>
            <a:r>
              <a:rPr lang="en-US" sz="2800" dirty="0"/>
              <a:t>Crossties </a:t>
            </a:r>
            <a:r>
              <a:rPr lang="en-US" sz="28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𝒾</a:t>
            </a:r>
            <a:r>
              <a:rPr lang="en-US" sz="2800" dirty="0"/>
              <a:t> and </a:t>
            </a:r>
            <a:r>
              <a:rPr lang="en-US" sz="28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𝓀</a:t>
            </a:r>
            <a:r>
              <a:rPr lang="en-US" sz="2800" dirty="0"/>
              <a:t> are parallel. Both crossties are intersected by crosstie </a:t>
            </a:r>
            <a:r>
              <a:rPr lang="en-US" sz="28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𝒽</a:t>
            </a:r>
            <a:r>
              <a:rPr lang="en-US" sz="2800" dirty="0"/>
              <a:t>. If </a:t>
            </a:r>
            <a:r>
              <a:rPr lang="en-US" sz="2800" i="1" dirty="0"/>
              <a:t>m</a:t>
            </a:r>
            <a:r>
              <a:rPr lang="en-US" sz="2800" dirty="0"/>
              <a:t>∠1 = 42°, find </a:t>
            </a:r>
            <a:r>
              <a:rPr lang="en-US" sz="2800" i="1" dirty="0"/>
              <a:t>m</a:t>
            </a:r>
            <a:r>
              <a:rPr lang="en-US" sz="2800" dirty="0"/>
              <a:t>∠7.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2" y="332811"/>
            <a:ext cx="7715940" cy="8774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>
                <a:solidFill>
                  <a:srgbClr val="0070C0"/>
                </a:solidFill>
              </a:rPr>
              <a:t>Example 4</a:t>
            </a:r>
            <a:endParaRPr lang="en-US" sz="2800">
              <a:solidFill>
                <a:srgbClr val="33175A"/>
              </a:solidFill>
            </a:endParaRPr>
          </a:p>
          <a:p>
            <a:r>
              <a:rPr lang="en-US" sz="2800" b="0">
                <a:solidFill>
                  <a:schemeClr val="tx1"/>
                </a:solidFill>
              </a:rPr>
              <a:t>Use Theorems About Parallel Lines</a:t>
            </a:r>
            <a:r>
              <a:rPr lang="en-US" b="0"/>
              <a:t> </a:t>
            </a:r>
            <a:endParaRPr lang="en-US" sz="2800" b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19B80C-DE78-4021-957E-C2F21BE4E4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2266" y="1665370"/>
            <a:ext cx="3174956" cy="2593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0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089"/>
    </mc:Choice>
    <mc:Fallback xmlns="">
      <p:transition spd="slow" advTm="157089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B444D6E-B0F7-6C42-A572-7680D7C7EF9B}"/>
              </a:ext>
            </a:extLst>
          </p:cNvPr>
          <p:cNvSpPr txBox="1"/>
          <p:nvPr/>
        </p:nvSpPr>
        <p:spPr>
          <a:xfrm>
            <a:off x="454709" y="1464026"/>
            <a:ext cx="10975289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800" b="1"/>
              <a:t>Find the missing angle measures. </a:t>
            </a:r>
            <a:endParaRPr lang="en-US" sz="2800"/>
          </a:p>
          <a:p>
            <a:pPr>
              <a:spcBef>
                <a:spcPts val="1200"/>
              </a:spcBef>
            </a:pPr>
            <a:r>
              <a:rPr lang="en-US" sz="2800" b="1">
                <a:latin typeface="Proxima Nova" panose="02000506030000020004" pitchFamily="50" charset="0"/>
              </a:rPr>
              <a:t>1.					2.</a:t>
            </a:r>
          </a:p>
          <a:p>
            <a:pPr>
              <a:spcBef>
                <a:spcPts val="1200"/>
              </a:spcBef>
            </a:pPr>
            <a:endParaRPr lang="en-US" sz="2800" b="1">
              <a:latin typeface="Proxima Nova" panose="02000506030000020004" pitchFamily="50" charset="0"/>
            </a:endParaRPr>
          </a:p>
          <a:p>
            <a:pPr>
              <a:spcBef>
                <a:spcPts val="1200"/>
              </a:spcBef>
            </a:pPr>
            <a:endParaRPr lang="en-US" sz="2800" b="1">
              <a:latin typeface="Proxima Nova" panose="02000506030000020004" pitchFamily="50" charset="0"/>
            </a:endParaRPr>
          </a:p>
          <a:p>
            <a:pPr>
              <a:spcBef>
                <a:spcPts val="1200"/>
              </a:spcBef>
            </a:pPr>
            <a:r>
              <a:rPr lang="en-US" sz="2800" b="1">
                <a:latin typeface="Proxima Nova" panose="02000506030000020004" pitchFamily="50" charset="0"/>
              </a:rPr>
              <a:t>					3.</a:t>
            </a:r>
          </a:p>
          <a:p>
            <a:pPr>
              <a:spcBef>
                <a:spcPts val="1200"/>
              </a:spcBef>
            </a:pPr>
            <a:endParaRPr lang="en-US" sz="2800" b="1">
              <a:latin typeface="Proxima Nova" panose="02000506030000020004" pitchFamily="50" charset="0"/>
            </a:endParaRPr>
          </a:p>
          <a:p>
            <a:pPr>
              <a:spcBef>
                <a:spcPts val="1200"/>
              </a:spcBef>
            </a:pPr>
            <a:endParaRPr lang="en-US" sz="2800"/>
          </a:p>
          <a:p>
            <a:pPr>
              <a:spcBef>
                <a:spcPts val="1200"/>
              </a:spcBef>
            </a:pPr>
            <a:endParaRPr lang="en-US" sz="2800">
              <a:solidFill>
                <a:schemeClr val="tx2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52F29A1-B892-2443-9FA6-5499F03892A5}"/>
              </a:ext>
            </a:extLst>
          </p:cNvPr>
          <p:cNvSpPr txBox="1">
            <a:spLocks/>
          </p:cNvSpPr>
          <p:nvPr/>
        </p:nvSpPr>
        <p:spPr>
          <a:xfrm>
            <a:off x="454712" y="332811"/>
            <a:ext cx="6573409" cy="8367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800">
                <a:solidFill>
                  <a:srgbClr val="0070C0"/>
                </a:solidFill>
              </a:rPr>
              <a:t>Warm Up</a:t>
            </a:r>
            <a:endParaRPr lang="en-US" sz="280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809" y="2236202"/>
            <a:ext cx="2886075" cy="18954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327CDB-1BC6-4E11-9E8F-DA165E286D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4166" y="2079481"/>
            <a:ext cx="2876550" cy="1181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8EAD3D-E402-4AB4-BFE3-1E8856DA82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7370" y="3861096"/>
            <a:ext cx="2733675" cy="13620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79029FA-63CB-42B7-BA9E-39DB0BFE2119}"/>
              </a:ext>
            </a:extLst>
          </p:cNvPr>
          <p:cNvSpPr txBox="1"/>
          <p:nvPr/>
        </p:nvSpPr>
        <p:spPr>
          <a:xfrm>
            <a:off x="1008809" y="4322712"/>
            <a:ext cx="31639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800" b="1" i="1">
                <a:solidFill>
                  <a:srgbClr val="FF0000"/>
                </a:solidFill>
              </a:rPr>
              <a:t>m</a:t>
            </a:r>
            <a:r>
              <a:rPr lang="en-US" sz="2800" b="1">
                <a:solidFill>
                  <a:srgbClr val="FF0000"/>
                </a:solidFill>
              </a:rPr>
              <a:t>∠1 = </a:t>
            </a:r>
            <a:r>
              <a:rPr lang="en-US" sz="2800" b="1" i="1">
                <a:solidFill>
                  <a:srgbClr val="FF0000"/>
                </a:solidFill>
              </a:rPr>
              <a:t>m</a:t>
            </a:r>
            <a:r>
              <a:rPr lang="en-US" sz="2800" b="1">
                <a:solidFill>
                  <a:srgbClr val="FF0000"/>
                </a:solidFill>
              </a:rPr>
              <a:t>∠3 = 65°,</a:t>
            </a:r>
          </a:p>
          <a:p>
            <a:pPr>
              <a:spcBef>
                <a:spcPts val="1200"/>
              </a:spcBef>
            </a:pPr>
            <a:r>
              <a:rPr lang="en-US" sz="2800" b="1" i="1">
                <a:solidFill>
                  <a:srgbClr val="FF0000"/>
                </a:solidFill>
              </a:rPr>
              <a:t>m</a:t>
            </a:r>
            <a:r>
              <a:rPr lang="en-US" sz="2800" b="1">
                <a:solidFill>
                  <a:srgbClr val="FF0000"/>
                </a:solidFill>
              </a:rPr>
              <a:t>∠2 = 115°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D42109-1DB3-4A5F-B37A-5F7D18E93859}"/>
              </a:ext>
            </a:extLst>
          </p:cNvPr>
          <p:cNvSpPr txBox="1"/>
          <p:nvPr/>
        </p:nvSpPr>
        <p:spPr>
          <a:xfrm>
            <a:off x="6095999" y="3130827"/>
            <a:ext cx="5228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800" b="1" i="1">
                <a:solidFill>
                  <a:srgbClr val="FF0000"/>
                </a:solidFill>
              </a:rPr>
              <a:t>m</a:t>
            </a:r>
            <a:r>
              <a:rPr lang="en-US" sz="2800" b="1">
                <a:solidFill>
                  <a:srgbClr val="FF0000"/>
                </a:solidFill>
              </a:rPr>
              <a:t>∠1 = </a:t>
            </a:r>
            <a:r>
              <a:rPr lang="en-US" sz="2800" b="1" i="1">
                <a:solidFill>
                  <a:srgbClr val="FF0000"/>
                </a:solidFill>
              </a:rPr>
              <a:t>m</a:t>
            </a:r>
            <a:r>
              <a:rPr lang="en-US" sz="2800" b="1">
                <a:solidFill>
                  <a:srgbClr val="FF0000"/>
                </a:solidFill>
              </a:rPr>
              <a:t>∠3 = 148°, </a:t>
            </a:r>
            <a:r>
              <a:rPr lang="en-US" sz="2800" b="1" i="1">
                <a:solidFill>
                  <a:srgbClr val="FF0000"/>
                </a:solidFill>
              </a:rPr>
              <a:t>m</a:t>
            </a:r>
            <a:r>
              <a:rPr lang="en-US" sz="2800" b="1">
                <a:solidFill>
                  <a:srgbClr val="FF0000"/>
                </a:solidFill>
              </a:rPr>
              <a:t>∠2 = 32°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E4AD58-ADE9-48E1-A10D-7F67A40AAF38}"/>
              </a:ext>
            </a:extLst>
          </p:cNvPr>
          <p:cNvSpPr txBox="1"/>
          <p:nvPr/>
        </p:nvSpPr>
        <p:spPr>
          <a:xfrm>
            <a:off x="6095999" y="5223171"/>
            <a:ext cx="50311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800" b="1" i="1">
                <a:solidFill>
                  <a:srgbClr val="FF0000"/>
                </a:solidFill>
              </a:rPr>
              <a:t>x</a:t>
            </a:r>
            <a:r>
              <a:rPr lang="en-US" sz="2800" b="1">
                <a:solidFill>
                  <a:srgbClr val="FF0000"/>
                </a:solidFill>
              </a:rPr>
              <a:t> = 10; </a:t>
            </a:r>
            <a:r>
              <a:rPr lang="en-US" sz="2800" b="1" i="1">
                <a:solidFill>
                  <a:srgbClr val="FF0000"/>
                </a:solidFill>
              </a:rPr>
              <a:t>m</a:t>
            </a:r>
            <a:r>
              <a:rPr lang="en-US" sz="2800" b="1">
                <a:solidFill>
                  <a:srgbClr val="FF0000"/>
                </a:solidFill>
              </a:rPr>
              <a:t>∠1 = (5</a:t>
            </a:r>
            <a:r>
              <a:rPr lang="en-US" sz="2800" b="1" i="1">
                <a:solidFill>
                  <a:srgbClr val="FF0000"/>
                </a:solidFill>
              </a:rPr>
              <a:t>x</a:t>
            </a:r>
            <a:r>
              <a:rPr lang="en-US" sz="2800" b="1">
                <a:solidFill>
                  <a:srgbClr val="FF0000"/>
                </a:solidFill>
              </a:rPr>
              <a:t>)° = 50°,</a:t>
            </a:r>
          </a:p>
          <a:p>
            <a:pPr>
              <a:spcBef>
                <a:spcPts val="1200"/>
              </a:spcBef>
            </a:pPr>
            <a:r>
              <a:rPr lang="en-US" sz="2800" b="1" i="1">
                <a:solidFill>
                  <a:srgbClr val="FF0000"/>
                </a:solidFill>
              </a:rPr>
              <a:t>m</a:t>
            </a:r>
            <a:r>
              <a:rPr lang="en-US" sz="2800" b="1">
                <a:solidFill>
                  <a:srgbClr val="FF0000"/>
                </a:solidFill>
              </a:rPr>
              <a:t>∠2 = (13</a:t>
            </a:r>
            <a:r>
              <a:rPr lang="en-US" sz="2800" b="1" i="1">
                <a:solidFill>
                  <a:srgbClr val="FF0000"/>
                </a:solidFill>
              </a:rPr>
              <a:t>x</a:t>
            </a:r>
            <a:r>
              <a:rPr lang="en-US" sz="2800" b="1">
                <a:solidFill>
                  <a:srgbClr val="FF0000"/>
                </a:solidFill>
              </a:rPr>
              <a:t>)° = 130°</a:t>
            </a:r>
          </a:p>
        </p:txBody>
      </p:sp>
    </p:spTree>
    <p:extLst>
      <p:ext uri="{BB962C8B-B14F-4D97-AF65-F5344CB8AC3E}">
        <p14:creationId xmlns:p14="http://schemas.microsoft.com/office/powerpoint/2010/main" val="128810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65"/>
    </mc:Choice>
    <mc:Fallback xmlns="">
      <p:transition spd="slow" advTm="5265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8E898F8-389E-3F4C-B5FF-C53A28BA732A}"/>
              </a:ext>
            </a:extLst>
          </p:cNvPr>
          <p:cNvSpPr txBox="1">
            <a:spLocks/>
          </p:cNvSpPr>
          <p:nvPr/>
        </p:nvSpPr>
        <p:spPr>
          <a:xfrm>
            <a:off x="646952" y="4304779"/>
            <a:ext cx="4892202" cy="64097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/>
              <a:t>The measure of ∠7 is </a:t>
            </a:r>
            <a:r>
              <a:rPr lang="en-US" sz="2800" b="0">
                <a:solidFill>
                  <a:schemeClr val="tx2"/>
                </a:solidFill>
              </a:rPr>
              <a:t>42°</a:t>
            </a:r>
            <a:r>
              <a:rPr lang="en-US" sz="2800"/>
              <a:t>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2" y="332811"/>
            <a:ext cx="7715940" cy="8774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>
                <a:solidFill>
                  <a:srgbClr val="0070C0"/>
                </a:solidFill>
              </a:rPr>
              <a:t>Example 4</a:t>
            </a:r>
            <a:endParaRPr lang="en-US" sz="2800">
              <a:solidFill>
                <a:srgbClr val="33175A"/>
              </a:solidFill>
            </a:endParaRPr>
          </a:p>
          <a:p>
            <a:r>
              <a:rPr lang="en-US" sz="2800" b="0">
                <a:solidFill>
                  <a:schemeClr val="tx1"/>
                </a:solidFill>
              </a:rPr>
              <a:t>Use Theorems About Parallel Lines</a:t>
            </a:r>
            <a:r>
              <a:rPr lang="en-US" sz="2000" b="0"/>
              <a:t> </a:t>
            </a:r>
            <a:endParaRPr lang="en-US" sz="2800" b="0">
              <a:solidFill>
                <a:schemeClr val="tx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1547616"/>
              </p:ext>
            </p:extLst>
          </p:nvPr>
        </p:nvGraphicFramePr>
        <p:xfrm>
          <a:off x="646952" y="1978438"/>
          <a:ext cx="9949329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1429">
                  <a:extLst>
                    <a:ext uri="{9D8B030D-6E8A-4147-A177-3AD203B41FA5}">
                      <a16:colId xmlns:a16="http://schemas.microsoft.com/office/drawing/2014/main" val="3094746344"/>
                    </a:ext>
                  </a:extLst>
                </a:gridCol>
                <a:gridCol w="7597900">
                  <a:extLst>
                    <a:ext uri="{9D8B030D-6E8A-4147-A177-3AD203B41FA5}">
                      <a16:colId xmlns:a16="http://schemas.microsoft.com/office/drawing/2014/main" val="8238178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b="0">
                          <a:solidFill>
                            <a:schemeClr val="tx2"/>
                          </a:solidFill>
                        </a:rPr>
                        <a:t>   ∠7 ≅ ∠1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>
                          <a:solidFill>
                            <a:srgbClr val="0070C0"/>
                          </a:solidFill>
                        </a:rPr>
                        <a:t>Alternate Exterior Angles Theorem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4867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0" i="1">
                          <a:solidFill>
                            <a:schemeClr val="tx2"/>
                          </a:solidFill>
                        </a:rPr>
                        <a:t>m</a:t>
                      </a:r>
                      <a:r>
                        <a:rPr lang="en-US" sz="2800" b="0">
                          <a:solidFill>
                            <a:schemeClr val="tx2"/>
                          </a:solidFill>
                        </a:rPr>
                        <a:t>∠7 = </a:t>
                      </a:r>
                      <a:r>
                        <a:rPr lang="en-US" sz="2800" b="0" i="1">
                          <a:solidFill>
                            <a:schemeClr val="tx2"/>
                          </a:solidFill>
                        </a:rPr>
                        <a:t>m</a:t>
                      </a:r>
                      <a:r>
                        <a:rPr lang="en-US" sz="2800" b="0">
                          <a:solidFill>
                            <a:schemeClr val="tx2"/>
                          </a:solidFill>
                        </a:rPr>
                        <a:t>∠1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>
                          <a:solidFill>
                            <a:srgbClr val="0070C0"/>
                          </a:solidFill>
                        </a:rPr>
                        <a:t>Definition of congruent angles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45258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0" i="1">
                          <a:solidFill>
                            <a:schemeClr val="tx2"/>
                          </a:solidFill>
                        </a:rPr>
                        <a:t>m</a:t>
                      </a:r>
                      <a:r>
                        <a:rPr lang="en-US" sz="2800" b="0">
                          <a:solidFill>
                            <a:schemeClr val="tx2"/>
                          </a:solidFill>
                        </a:rPr>
                        <a:t>∠7 = 42°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>
                          <a:solidFill>
                            <a:srgbClr val="0070C0"/>
                          </a:solidFill>
                        </a:rPr>
                        <a:t>Substitution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5804827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D5EFB9AE-50B7-4F80-BDF2-A243B73C49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2266" y="1665370"/>
            <a:ext cx="3174956" cy="2593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32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59"/>
    </mc:Choice>
    <mc:Fallback xmlns="">
      <p:transition spd="slow" advTm="1659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8E898F8-389E-3F4C-B5FF-C53A28BA732A}"/>
              </a:ext>
            </a:extLst>
          </p:cNvPr>
          <p:cNvSpPr txBox="1">
            <a:spLocks/>
          </p:cNvSpPr>
          <p:nvPr/>
        </p:nvSpPr>
        <p:spPr>
          <a:xfrm>
            <a:off x="646952" y="5201602"/>
            <a:ext cx="10808762" cy="64097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/>
              <a:t>The measure of ∠7 is 42°.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2" y="332811"/>
            <a:ext cx="7715940" cy="8774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>
                <a:solidFill>
                  <a:srgbClr val="0070C0"/>
                </a:solidFill>
              </a:rPr>
              <a:t>Example 4</a:t>
            </a:r>
            <a:endParaRPr lang="en-US" sz="2800">
              <a:solidFill>
                <a:srgbClr val="33175A"/>
              </a:solidFill>
            </a:endParaRPr>
          </a:p>
          <a:p>
            <a:r>
              <a:rPr lang="en-US" sz="2800" b="0">
                <a:solidFill>
                  <a:schemeClr val="tx1"/>
                </a:solidFill>
              </a:rPr>
              <a:t>Use Theorems About Parallel Lines</a:t>
            </a:r>
            <a:r>
              <a:rPr lang="en-US" sz="2000" b="0"/>
              <a:t> </a:t>
            </a:r>
            <a:endParaRPr lang="en-US" sz="2800" b="0">
              <a:solidFill>
                <a:schemeClr val="tx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1947796"/>
              </p:ext>
            </p:extLst>
          </p:nvPr>
        </p:nvGraphicFramePr>
        <p:xfrm>
          <a:off x="646950" y="2425374"/>
          <a:ext cx="9855202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6450">
                  <a:extLst>
                    <a:ext uri="{9D8B030D-6E8A-4147-A177-3AD203B41FA5}">
                      <a16:colId xmlns:a16="http://schemas.microsoft.com/office/drawing/2014/main" val="2771260349"/>
                    </a:ext>
                  </a:extLst>
                </a:gridCol>
                <a:gridCol w="6158752">
                  <a:extLst>
                    <a:ext uri="{9D8B030D-6E8A-4147-A177-3AD203B41FA5}">
                      <a16:colId xmlns:a16="http://schemas.microsoft.com/office/drawing/2014/main" val="4581027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b="0">
                          <a:solidFill>
                            <a:schemeClr val="tx2"/>
                          </a:solidFill>
                        </a:rPr>
                        <a:t>   ∠1 ≅ ∠3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>
                          <a:solidFill>
                            <a:srgbClr val="0070C0"/>
                          </a:solidFill>
                        </a:rPr>
                        <a:t>Vertical Angles Theorem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4026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0">
                          <a:solidFill>
                            <a:schemeClr val="tx2"/>
                          </a:solidFill>
                        </a:rPr>
                        <a:t>   ∠3 ≅ ∠7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>
                          <a:solidFill>
                            <a:srgbClr val="0070C0"/>
                          </a:solidFill>
                        </a:rPr>
                        <a:t>Corresponding Angles Theorem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8526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0">
                          <a:solidFill>
                            <a:schemeClr val="tx2"/>
                          </a:solidFill>
                        </a:rPr>
                        <a:t>   ∠1 ≅ ∠7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>
                          <a:solidFill>
                            <a:srgbClr val="0070C0"/>
                          </a:solidFill>
                        </a:rPr>
                        <a:t>Transitive Property of Congruence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9312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0" i="1">
                          <a:solidFill>
                            <a:schemeClr val="tx2"/>
                          </a:solidFill>
                        </a:rPr>
                        <a:t>m</a:t>
                      </a:r>
                      <a:r>
                        <a:rPr lang="en-US" sz="2800" b="0">
                          <a:solidFill>
                            <a:schemeClr val="tx2"/>
                          </a:solidFill>
                        </a:rPr>
                        <a:t>∠1 = </a:t>
                      </a:r>
                      <a:r>
                        <a:rPr lang="en-US" sz="2800" b="0" i="1">
                          <a:solidFill>
                            <a:schemeClr val="tx2"/>
                          </a:solidFill>
                        </a:rPr>
                        <a:t>m</a:t>
                      </a:r>
                      <a:r>
                        <a:rPr lang="en-US" sz="2800" b="0">
                          <a:solidFill>
                            <a:schemeClr val="tx2"/>
                          </a:solidFill>
                        </a:rPr>
                        <a:t>∠7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>
                          <a:solidFill>
                            <a:srgbClr val="0070C0"/>
                          </a:solidFill>
                        </a:rPr>
                        <a:t>Definition of congruent angles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7097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0">
                          <a:solidFill>
                            <a:schemeClr val="tx2"/>
                          </a:solidFill>
                        </a:rPr>
                        <a:t>  42° = </a:t>
                      </a:r>
                      <a:r>
                        <a:rPr lang="en-US" sz="2800" b="0" i="1">
                          <a:solidFill>
                            <a:schemeClr val="tx2"/>
                          </a:solidFill>
                        </a:rPr>
                        <a:t>m</a:t>
                      </a:r>
                      <a:r>
                        <a:rPr lang="en-US" sz="2800" b="0">
                          <a:solidFill>
                            <a:schemeClr val="tx2"/>
                          </a:solidFill>
                        </a:rPr>
                        <a:t>∠7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>
                          <a:solidFill>
                            <a:srgbClr val="0070C0"/>
                          </a:solidFill>
                        </a:rPr>
                        <a:t>Substitution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5365229"/>
                  </a:ext>
                </a:extLst>
              </a:tr>
            </a:tbl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0810C43-70FA-4152-BC17-B95D10FEEF19}"/>
              </a:ext>
            </a:extLst>
          </p:cNvPr>
          <p:cNvSpPr txBox="1">
            <a:spLocks/>
          </p:cNvSpPr>
          <p:nvPr/>
        </p:nvSpPr>
        <p:spPr>
          <a:xfrm>
            <a:off x="459872" y="1520559"/>
            <a:ext cx="3461497" cy="64097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>
                <a:solidFill>
                  <a:schemeClr val="tx1"/>
                </a:solidFill>
              </a:rPr>
              <a:t>Alternate Method</a:t>
            </a:r>
            <a:r>
              <a:rPr lang="en-US" sz="2400" b="0"/>
              <a:t> </a:t>
            </a:r>
            <a:endParaRPr lang="en-US" sz="28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5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85"/>
    </mc:Choice>
    <mc:Fallback xmlns="">
      <p:transition spd="slow" advTm="1485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684FE74-CD2E-4C44-B64A-F1E5DEE53F02}"/>
              </a:ext>
            </a:extLst>
          </p:cNvPr>
          <p:cNvSpPr txBox="1">
            <a:spLocks/>
          </p:cNvSpPr>
          <p:nvPr/>
        </p:nvSpPr>
        <p:spPr>
          <a:xfrm>
            <a:off x="459873" y="1780269"/>
            <a:ext cx="9245442" cy="25455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800" b="1">
                <a:solidFill>
                  <a:srgbClr val="00A6B9"/>
                </a:solidFill>
                <a:latin typeface="+mj-lt"/>
              </a:rPr>
              <a:t>Talk About It!</a:t>
            </a:r>
          </a:p>
          <a:p>
            <a:r>
              <a:rPr lang="en-US" sz="2800"/>
              <a:t>Compare and contrast the methods. Which method do you think is more efficient?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2" y="332811"/>
            <a:ext cx="7715940" cy="8774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>
                <a:solidFill>
                  <a:srgbClr val="0070C0"/>
                </a:solidFill>
              </a:rPr>
              <a:t>Example 4</a:t>
            </a:r>
            <a:endParaRPr lang="en-US" sz="2800">
              <a:solidFill>
                <a:srgbClr val="33175A"/>
              </a:solidFill>
            </a:endParaRPr>
          </a:p>
          <a:p>
            <a:r>
              <a:rPr lang="en-US" sz="2800" b="0">
                <a:solidFill>
                  <a:schemeClr val="tx1"/>
                </a:solidFill>
              </a:rPr>
              <a:t>Use Theorems About Parallel Lines</a:t>
            </a:r>
            <a:r>
              <a:rPr lang="en-US" b="0"/>
              <a:t> </a:t>
            </a:r>
            <a:endParaRPr lang="en-US" sz="28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0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0"/>
    </mc:Choice>
    <mc:Fallback xmlns="">
      <p:transition spd="slow" advTm="158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8E898F8-389E-3F4C-B5FF-C53A28BA732A}"/>
              </a:ext>
            </a:extLst>
          </p:cNvPr>
          <p:cNvSpPr txBox="1">
            <a:spLocks/>
          </p:cNvSpPr>
          <p:nvPr/>
        </p:nvSpPr>
        <p:spPr>
          <a:xfrm>
            <a:off x="459872" y="1488143"/>
            <a:ext cx="7315200" cy="290801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>
                <a:solidFill>
                  <a:schemeClr val="tx1"/>
                </a:solidFill>
              </a:rPr>
              <a:t>Use the figure to find the value of the indicated variable. Justify your reasoning.</a:t>
            </a:r>
          </a:p>
          <a:p>
            <a:pPr marL="404813" indent="-404813"/>
            <a:r>
              <a:rPr lang="en-US" sz="2800" b="1">
                <a:solidFill>
                  <a:schemeClr val="tx1"/>
                </a:solidFill>
              </a:rPr>
              <a:t>a. If </a:t>
            </a:r>
            <a:r>
              <a:rPr lang="en-US" sz="2800" b="1" i="1">
                <a:solidFill>
                  <a:schemeClr val="tx1"/>
                </a:solidFill>
              </a:rPr>
              <a:t>m</a:t>
            </a:r>
            <a:r>
              <a:rPr lang="en-US" sz="2800" b="1">
                <a:solidFill>
                  <a:schemeClr val="tx1"/>
                </a:solidFill>
              </a:rPr>
              <a:t>∠3 = (4</a:t>
            </a:r>
            <a:r>
              <a:rPr lang="en-US" sz="2800" b="1" i="1">
                <a:solidFill>
                  <a:schemeClr val="tx1"/>
                </a:solidFill>
              </a:rPr>
              <a:t>x</a:t>
            </a:r>
            <a:r>
              <a:rPr lang="en-US" sz="2800" b="1">
                <a:solidFill>
                  <a:schemeClr val="tx1"/>
                </a:solidFill>
              </a:rPr>
              <a:t> + 7)° and </a:t>
            </a:r>
            <a:r>
              <a:rPr lang="en-US" sz="2800" b="1" i="1">
                <a:solidFill>
                  <a:schemeClr val="tx1"/>
                </a:solidFill>
              </a:rPr>
              <a:t>m</a:t>
            </a:r>
            <a:r>
              <a:rPr lang="en-US" sz="2800" b="1">
                <a:solidFill>
                  <a:schemeClr val="tx1"/>
                </a:solidFill>
              </a:rPr>
              <a:t>∠6 = (5</a:t>
            </a:r>
            <a:r>
              <a:rPr lang="en-US" sz="2800" b="1" i="1">
                <a:solidFill>
                  <a:schemeClr val="tx1"/>
                </a:solidFill>
              </a:rPr>
              <a:t>x</a:t>
            </a:r>
            <a:r>
              <a:rPr lang="en-US" sz="2800" b="1">
                <a:solidFill>
                  <a:schemeClr val="tx1"/>
                </a:solidFill>
              </a:rPr>
              <a:t> </a:t>
            </a:r>
            <a:r>
              <a:rPr lang="en-US"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−</a:t>
            </a:r>
            <a:r>
              <a:rPr lang="en-US" sz="2800" b="1">
                <a:solidFill>
                  <a:schemeClr val="tx1"/>
                </a:solidFill>
              </a:rPr>
              <a:t> 13)°,  find the value of </a:t>
            </a:r>
            <a:r>
              <a:rPr lang="en-US" sz="2800" b="1" i="1">
                <a:solidFill>
                  <a:schemeClr val="tx1"/>
                </a:solidFill>
              </a:rPr>
              <a:t>x</a:t>
            </a:r>
            <a:r>
              <a:rPr lang="en-US" sz="2800" b="1">
                <a:solidFill>
                  <a:schemeClr val="tx1"/>
                </a:solidFill>
              </a:rPr>
              <a:t>.</a:t>
            </a:r>
          </a:p>
          <a:p>
            <a:pPr marL="404813" indent="-404813"/>
            <a:r>
              <a:rPr lang="en-US" sz="2800" b="1">
                <a:solidFill>
                  <a:schemeClr val="tx1"/>
                </a:solidFill>
              </a:rPr>
              <a:t>b. Find the value of </a:t>
            </a:r>
            <a:r>
              <a:rPr lang="en-US" sz="2800" b="1" i="1">
                <a:solidFill>
                  <a:schemeClr val="tx1"/>
                </a:solidFill>
              </a:rPr>
              <a:t>y</a:t>
            </a:r>
            <a:r>
              <a:rPr lang="en-US" sz="2800" b="1">
                <a:solidFill>
                  <a:schemeClr val="tx1"/>
                </a:solidFill>
              </a:rPr>
              <a:t> if </a:t>
            </a:r>
            <a:r>
              <a:rPr lang="en-US" sz="2800" b="1" i="1">
                <a:solidFill>
                  <a:schemeClr val="tx1"/>
                </a:solidFill>
              </a:rPr>
              <a:t>m</a:t>
            </a:r>
            <a:r>
              <a:rPr lang="en-US" sz="2800" b="1">
                <a:solidFill>
                  <a:schemeClr val="tx1"/>
                </a:solidFill>
              </a:rPr>
              <a:t>∠8 = 68° and  </a:t>
            </a:r>
            <a:r>
              <a:rPr lang="en-US" sz="2800" b="1" i="1">
                <a:solidFill>
                  <a:schemeClr val="tx1"/>
                </a:solidFill>
              </a:rPr>
              <a:t>m</a:t>
            </a:r>
            <a:r>
              <a:rPr lang="en-US" sz="2800" b="1">
                <a:solidFill>
                  <a:schemeClr val="tx1"/>
                </a:solidFill>
              </a:rPr>
              <a:t>∠3 = (3</a:t>
            </a:r>
            <a:r>
              <a:rPr lang="en-US" sz="2800" b="1" i="1">
                <a:solidFill>
                  <a:schemeClr val="tx1"/>
                </a:solidFill>
              </a:rPr>
              <a:t>y</a:t>
            </a:r>
            <a:r>
              <a:rPr lang="en-US" sz="2800" b="1">
                <a:solidFill>
                  <a:schemeClr val="tx1"/>
                </a:solidFill>
              </a:rPr>
              <a:t> </a:t>
            </a:r>
            <a:r>
              <a:rPr lang="en-US"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−</a:t>
            </a:r>
            <a:r>
              <a:rPr lang="en-US" sz="2800" b="1">
                <a:solidFill>
                  <a:schemeClr val="tx1"/>
                </a:solidFill>
              </a:rPr>
              <a:t> 2)°.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2" y="332811"/>
            <a:ext cx="7715940" cy="8774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>
                <a:solidFill>
                  <a:srgbClr val="0070C0"/>
                </a:solidFill>
              </a:rPr>
              <a:t>Example 5</a:t>
            </a:r>
            <a:endParaRPr lang="en-US" sz="2800">
              <a:solidFill>
                <a:srgbClr val="33175A"/>
              </a:solidFill>
            </a:endParaRPr>
          </a:p>
          <a:p>
            <a:r>
              <a:rPr lang="en-US" sz="2800" b="0">
                <a:solidFill>
                  <a:schemeClr val="tx1"/>
                </a:solidFill>
              </a:rPr>
              <a:t>Find Values of Variables</a:t>
            </a:r>
            <a:r>
              <a:rPr lang="en-US" b="0"/>
              <a:t> </a:t>
            </a:r>
            <a:endParaRPr lang="en-US" sz="2800" b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2F8A04-1025-42FC-87FE-E32888F7DB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79" y="1436337"/>
            <a:ext cx="2554444" cy="194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43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178"/>
    </mc:Choice>
    <mc:Fallback xmlns="">
      <p:transition spd="slow" advTm="60178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2" y="332811"/>
            <a:ext cx="7715940" cy="8774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>
                <a:solidFill>
                  <a:srgbClr val="0070C0"/>
                </a:solidFill>
              </a:rPr>
              <a:t>Example 5</a:t>
            </a:r>
            <a:endParaRPr lang="en-US" sz="2800">
              <a:solidFill>
                <a:srgbClr val="33175A"/>
              </a:solidFill>
            </a:endParaRPr>
          </a:p>
          <a:p>
            <a:r>
              <a:rPr lang="en-US" sz="2800" b="0">
                <a:solidFill>
                  <a:schemeClr val="tx1"/>
                </a:solidFill>
              </a:rPr>
              <a:t>Find Values of Variables</a:t>
            </a:r>
            <a:r>
              <a:rPr lang="en-US" b="0"/>
              <a:t> </a:t>
            </a:r>
            <a:endParaRPr lang="en-US" sz="2800" b="0">
              <a:solidFill>
                <a:schemeClr val="tx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5202371"/>
              </p:ext>
            </p:extLst>
          </p:nvPr>
        </p:nvGraphicFramePr>
        <p:xfrm>
          <a:off x="369665" y="3429000"/>
          <a:ext cx="9509760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0480">
                  <a:extLst>
                    <a:ext uri="{9D8B030D-6E8A-4147-A177-3AD203B41FA5}">
                      <a16:colId xmlns:a16="http://schemas.microsoft.com/office/drawing/2014/main" val="1149231702"/>
                    </a:ext>
                  </a:extLst>
                </a:gridCol>
                <a:gridCol w="5669280">
                  <a:extLst>
                    <a:ext uri="{9D8B030D-6E8A-4147-A177-3AD203B41FA5}">
                      <a16:colId xmlns:a16="http://schemas.microsoft.com/office/drawing/2014/main" val="2260502420"/>
                    </a:ext>
                  </a:extLst>
                </a:gridCol>
              </a:tblGrid>
              <a:tr h="617220">
                <a:tc>
                  <a:txBody>
                    <a:bodyPr/>
                    <a:lstStyle/>
                    <a:p>
                      <a:r>
                        <a:rPr lang="en-US" sz="2800" b="0">
                          <a:solidFill>
                            <a:schemeClr val="tx2"/>
                          </a:solidFill>
                        </a:rPr>
                        <a:t>         ∠3 ≅ ∠6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>
                          <a:solidFill>
                            <a:srgbClr val="0070C0"/>
                          </a:solidFill>
                        </a:rPr>
                        <a:t>Alternate Interior Angles Theorem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4713804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r>
                        <a:rPr lang="en-US" sz="2800" b="0" i="1">
                          <a:solidFill>
                            <a:schemeClr val="tx2"/>
                          </a:solidFill>
                        </a:rPr>
                        <a:t>      m</a:t>
                      </a:r>
                      <a:r>
                        <a:rPr lang="en-US" sz="2800" b="0">
                          <a:solidFill>
                            <a:schemeClr val="tx2"/>
                          </a:solidFill>
                        </a:rPr>
                        <a:t>∠3 = </a:t>
                      </a:r>
                      <a:r>
                        <a:rPr lang="en-US" sz="2800" b="0" i="1">
                          <a:solidFill>
                            <a:schemeClr val="tx2"/>
                          </a:solidFill>
                        </a:rPr>
                        <a:t>m</a:t>
                      </a:r>
                      <a:r>
                        <a:rPr lang="en-US" sz="2800" b="0">
                          <a:solidFill>
                            <a:schemeClr val="tx2"/>
                          </a:solidFill>
                        </a:rPr>
                        <a:t>∠6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>
                          <a:solidFill>
                            <a:srgbClr val="0070C0"/>
                          </a:solidFill>
                        </a:rPr>
                        <a:t>Definition of congruent angles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1563302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r>
                        <a:rPr lang="en-US" sz="2800" b="0">
                          <a:solidFill>
                            <a:schemeClr val="tx2"/>
                          </a:solidFill>
                        </a:rPr>
                        <a:t>(4x + 7)° = (5x </a:t>
                      </a:r>
                      <a:r>
                        <a:rPr lang="en-US" sz="2800" b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−</a:t>
                      </a:r>
                      <a:r>
                        <a:rPr lang="en-US" sz="2800" b="0">
                          <a:solidFill>
                            <a:schemeClr val="tx2"/>
                          </a:solidFill>
                        </a:rPr>
                        <a:t> 13)°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>
                          <a:solidFill>
                            <a:srgbClr val="0070C0"/>
                          </a:solidFill>
                        </a:rPr>
                        <a:t>Substitution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5158466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r>
                        <a:rPr lang="en-US" sz="2800" b="0" i="1">
                          <a:solidFill>
                            <a:schemeClr val="tx2"/>
                          </a:solidFill>
                        </a:rPr>
                        <a:t>            x</a:t>
                      </a:r>
                      <a:r>
                        <a:rPr lang="en-US" sz="2800" b="0">
                          <a:solidFill>
                            <a:schemeClr val="tx2"/>
                          </a:solidFill>
                        </a:rPr>
                        <a:t> = 20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>
                          <a:solidFill>
                            <a:srgbClr val="0070C0"/>
                          </a:solidFill>
                        </a:rPr>
                        <a:t>Solve.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8416645"/>
                  </a:ext>
                </a:extLst>
              </a:tr>
            </a:tbl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87394CE-31DC-43B3-82CD-4DB4D9FB2B04}"/>
              </a:ext>
            </a:extLst>
          </p:cNvPr>
          <p:cNvSpPr txBox="1">
            <a:spLocks/>
          </p:cNvSpPr>
          <p:nvPr/>
        </p:nvSpPr>
        <p:spPr>
          <a:xfrm>
            <a:off x="459872" y="1488143"/>
            <a:ext cx="7315200" cy="64097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>
                <a:solidFill>
                  <a:schemeClr val="tx1"/>
                </a:solidFill>
              </a:rPr>
              <a:t>a. If </a:t>
            </a:r>
            <a:r>
              <a:rPr lang="en-US" sz="2800" b="1" i="1">
                <a:solidFill>
                  <a:schemeClr val="tx1"/>
                </a:solidFill>
              </a:rPr>
              <a:t>m</a:t>
            </a:r>
            <a:r>
              <a:rPr lang="en-US" sz="2800" b="1">
                <a:solidFill>
                  <a:schemeClr val="tx1"/>
                </a:solidFill>
              </a:rPr>
              <a:t>∠3 = (4</a:t>
            </a:r>
            <a:r>
              <a:rPr lang="en-US" sz="2800" b="1" i="1">
                <a:solidFill>
                  <a:schemeClr val="tx1"/>
                </a:solidFill>
              </a:rPr>
              <a:t>x</a:t>
            </a:r>
            <a:r>
              <a:rPr lang="en-US" sz="2800" b="1">
                <a:solidFill>
                  <a:schemeClr val="tx1"/>
                </a:solidFill>
              </a:rPr>
              <a:t> + 7)° and </a:t>
            </a:r>
            <a:r>
              <a:rPr lang="en-US" sz="2800" b="1" i="1">
                <a:solidFill>
                  <a:schemeClr val="tx1"/>
                </a:solidFill>
              </a:rPr>
              <a:t>m</a:t>
            </a:r>
            <a:r>
              <a:rPr lang="en-US" sz="2800" b="1">
                <a:solidFill>
                  <a:schemeClr val="tx1"/>
                </a:solidFill>
              </a:rPr>
              <a:t>∠6 = (5</a:t>
            </a:r>
            <a:r>
              <a:rPr lang="en-US" sz="2800" b="1" i="1">
                <a:solidFill>
                  <a:schemeClr val="tx1"/>
                </a:solidFill>
              </a:rPr>
              <a:t>x</a:t>
            </a:r>
            <a:r>
              <a:rPr lang="en-US" sz="2800" b="1">
                <a:solidFill>
                  <a:schemeClr val="tx1"/>
                </a:solidFill>
              </a:rPr>
              <a:t> </a:t>
            </a:r>
            <a:r>
              <a:rPr lang="en-US"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−</a:t>
            </a:r>
            <a:r>
              <a:rPr lang="en-US" sz="2800" b="1">
                <a:solidFill>
                  <a:schemeClr val="tx1"/>
                </a:solidFill>
              </a:rPr>
              <a:t> 13)°, find the value of </a:t>
            </a:r>
            <a:r>
              <a:rPr lang="en-US" sz="2800" b="1" i="1">
                <a:solidFill>
                  <a:schemeClr val="tx1"/>
                </a:solidFill>
              </a:rPr>
              <a:t>x</a:t>
            </a:r>
            <a:r>
              <a:rPr lang="en-US" sz="2800" b="1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9D6D5B-9029-40C4-BBC6-508BDE7F97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79" y="1436337"/>
            <a:ext cx="2554444" cy="194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34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40"/>
    </mc:Choice>
    <mc:Fallback xmlns="">
      <p:transition spd="slow" advTm="6240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8E898F8-389E-3F4C-B5FF-C53A28BA732A}"/>
              </a:ext>
            </a:extLst>
          </p:cNvPr>
          <p:cNvSpPr txBox="1">
            <a:spLocks/>
          </p:cNvSpPr>
          <p:nvPr/>
        </p:nvSpPr>
        <p:spPr>
          <a:xfrm>
            <a:off x="459872" y="1488143"/>
            <a:ext cx="7315200" cy="129758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4813" indent="-404813"/>
            <a:r>
              <a:rPr lang="en-US" sz="2800" b="1">
                <a:solidFill>
                  <a:schemeClr val="tx1"/>
                </a:solidFill>
              </a:rPr>
              <a:t>b. Find the value of </a:t>
            </a:r>
            <a:r>
              <a:rPr lang="en-US" sz="2800" b="1" i="1">
                <a:solidFill>
                  <a:schemeClr val="tx1"/>
                </a:solidFill>
              </a:rPr>
              <a:t>y</a:t>
            </a:r>
            <a:r>
              <a:rPr lang="en-US" sz="2800" b="1">
                <a:solidFill>
                  <a:schemeClr val="tx1"/>
                </a:solidFill>
              </a:rPr>
              <a:t> if </a:t>
            </a:r>
            <a:r>
              <a:rPr lang="en-US" sz="2800" b="1" i="1">
                <a:solidFill>
                  <a:schemeClr val="tx1"/>
                </a:solidFill>
              </a:rPr>
              <a:t>m</a:t>
            </a:r>
            <a:r>
              <a:rPr lang="en-US" sz="2800" b="1">
                <a:solidFill>
                  <a:schemeClr val="tx1"/>
                </a:solidFill>
              </a:rPr>
              <a:t>∠8 = 68° and  </a:t>
            </a:r>
            <a:r>
              <a:rPr lang="en-US" sz="2800" b="1" i="1">
                <a:solidFill>
                  <a:schemeClr val="tx1"/>
                </a:solidFill>
              </a:rPr>
              <a:t>m</a:t>
            </a:r>
            <a:r>
              <a:rPr lang="en-US" sz="2800" b="1">
                <a:solidFill>
                  <a:schemeClr val="tx1"/>
                </a:solidFill>
              </a:rPr>
              <a:t>∠3 = (3</a:t>
            </a:r>
            <a:r>
              <a:rPr lang="en-US" sz="2800" b="1" i="1">
                <a:solidFill>
                  <a:schemeClr val="tx1"/>
                </a:solidFill>
              </a:rPr>
              <a:t>y</a:t>
            </a:r>
            <a:r>
              <a:rPr lang="en-US" sz="2800" b="1">
                <a:solidFill>
                  <a:schemeClr val="tx1"/>
                </a:solidFill>
              </a:rPr>
              <a:t> </a:t>
            </a:r>
            <a:r>
              <a:rPr lang="en-US"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− </a:t>
            </a:r>
            <a:r>
              <a:rPr lang="en-US" sz="2800" b="1">
                <a:solidFill>
                  <a:schemeClr val="tx1"/>
                </a:solidFill>
              </a:rPr>
              <a:t>2)°.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2" y="332811"/>
            <a:ext cx="7715940" cy="8774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>
                <a:solidFill>
                  <a:srgbClr val="0070C0"/>
                </a:solidFill>
              </a:rPr>
              <a:t>Example 5</a:t>
            </a:r>
            <a:endParaRPr lang="en-US" sz="2800">
              <a:solidFill>
                <a:srgbClr val="33175A"/>
              </a:solidFill>
            </a:endParaRPr>
          </a:p>
          <a:p>
            <a:r>
              <a:rPr lang="en-US" sz="2800" b="0">
                <a:solidFill>
                  <a:schemeClr val="tx1"/>
                </a:solidFill>
              </a:rPr>
              <a:t>Find Values of Variables</a:t>
            </a:r>
            <a:r>
              <a:rPr lang="en-US" b="0"/>
              <a:t> </a:t>
            </a:r>
            <a:endParaRPr lang="en-US" sz="2800" b="0">
              <a:solidFill>
                <a:schemeClr val="tx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1721306"/>
              </p:ext>
            </p:extLst>
          </p:nvPr>
        </p:nvGraphicFramePr>
        <p:xfrm>
          <a:off x="742958" y="2785730"/>
          <a:ext cx="758952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7440">
                  <a:extLst>
                    <a:ext uri="{9D8B030D-6E8A-4147-A177-3AD203B41FA5}">
                      <a16:colId xmlns:a16="http://schemas.microsoft.com/office/drawing/2014/main" val="3583387365"/>
                    </a:ext>
                  </a:extLst>
                </a:gridCol>
                <a:gridCol w="5212080">
                  <a:extLst>
                    <a:ext uri="{9D8B030D-6E8A-4147-A177-3AD203B41FA5}">
                      <a16:colId xmlns:a16="http://schemas.microsoft.com/office/drawing/2014/main" val="1942669968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r>
                        <a:rPr lang="en-US" sz="2800" b="0">
                          <a:solidFill>
                            <a:schemeClr val="tx2"/>
                          </a:solidFill>
                        </a:rPr>
                        <a:t>   ∠5 ≅ ∠8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>
                          <a:solidFill>
                            <a:srgbClr val="0070C0"/>
                          </a:solidFill>
                        </a:rPr>
                        <a:t>Vertical Angles Theorem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4168425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r>
                        <a:rPr lang="en-US" sz="2800" b="0" i="1">
                          <a:solidFill>
                            <a:schemeClr val="tx2"/>
                          </a:solidFill>
                        </a:rPr>
                        <a:t>m</a:t>
                      </a:r>
                      <a:r>
                        <a:rPr lang="en-US" sz="2800" b="0">
                          <a:solidFill>
                            <a:schemeClr val="tx2"/>
                          </a:solidFill>
                        </a:rPr>
                        <a:t>∠5 = </a:t>
                      </a:r>
                      <a:r>
                        <a:rPr lang="en-US" sz="2800" b="0" i="1">
                          <a:solidFill>
                            <a:schemeClr val="tx2"/>
                          </a:solidFill>
                        </a:rPr>
                        <a:t>m</a:t>
                      </a:r>
                      <a:r>
                        <a:rPr lang="en-US" sz="2800" b="0">
                          <a:solidFill>
                            <a:schemeClr val="tx2"/>
                          </a:solidFill>
                        </a:rPr>
                        <a:t>∠8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>
                          <a:solidFill>
                            <a:srgbClr val="0070C0"/>
                          </a:solidFill>
                        </a:rPr>
                        <a:t>Definition of congruent angles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9013354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r>
                        <a:rPr lang="en-US" sz="2800" b="0" i="1">
                          <a:solidFill>
                            <a:schemeClr val="tx2"/>
                          </a:solidFill>
                        </a:rPr>
                        <a:t>m</a:t>
                      </a:r>
                      <a:r>
                        <a:rPr lang="en-US" sz="2800" b="0">
                          <a:solidFill>
                            <a:schemeClr val="tx2"/>
                          </a:solidFill>
                        </a:rPr>
                        <a:t>∠5 = 68°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>
                          <a:solidFill>
                            <a:srgbClr val="0070C0"/>
                          </a:solidFill>
                        </a:rPr>
                        <a:t>Substitution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2812405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59C0BA3F-1DF5-4985-A460-03CF739330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79" y="1436337"/>
            <a:ext cx="2554444" cy="194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89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524"/>
    </mc:Choice>
    <mc:Fallback xmlns="">
      <p:transition spd="slow" advTm="107524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2" y="332811"/>
            <a:ext cx="7715940" cy="8774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>
                <a:solidFill>
                  <a:srgbClr val="0070C0"/>
                </a:solidFill>
              </a:rPr>
              <a:t>Example 5</a:t>
            </a:r>
            <a:endParaRPr lang="en-US" sz="2800">
              <a:solidFill>
                <a:srgbClr val="33175A"/>
              </a:solidFill>
            </a:endParaRPr>
          </a:p>
          <a:p>
            <a:r>
              <a:rPr lang="en-US" sz="2800" b="0">
                <a:solidFill>
                  <a:schemeClr val="tx1"/>
                </a:solidFill>
              </a:rPr>
              <a:t>Find Values of Variables</a:t>
            </a:r>
            <a:r>
              <a:rPr lang="en-US" b="0"/>
              <a:t> </a:t>
            </a:r>
            <a:endParaRPr lang="en-US" sz="2800" b="0">
              <a:solidFill>
                <a:schemeClr val="tx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0153629"/>
              </p:ext>
            </p:extLst>
          </p:nvPr>
        </p:nvGraphicFramePr>
        <p:xfrm>
          <a:off x="633506" y="3697433"/>
          <a:ext cx="10312400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2588">
                  <a:extLst>
                    <a:ext uri="{9D8B030D-6E8A-4147-A177-3AD203B41FA5}">
                      <a16:colId xmlns:a16="http://schemas.microsoft.com/office/drawing/2014/main" val="1149231702"/>
                    </a:ext>
                  </a:extLst>
                </a:gridCol>
                <a:gridCol w="5889812">
                  <a:extLst>
                    <a:ext uri="{9D8B030D-6E8A-4147-A177-3AD203B41FA5}">
                      <a16:colId xmlns:a16="http://schemas.microsoft.com/office/drawing/2014/main" val="22605024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b="0" i="1">
                          <a:solidFill>
                            <a:schemeClr val="tx2"/>
                          </a:solidFill>
                        </a:rPr>
                        <a:t>    m</a:t>
                      </a:r>
                      <a:r>
                        <a:rPr lang="en-US" sz="2800" b="0">
                          <a:solidFill>
                            <a:schemeClr val="tx2"/>
                          </a:solidFill>
                        </a:rPr>
                        <a:t>∠3 + </a:t>
                      </a:r>
                      <a:r>
                        <a:rPr lang="en-US" sz="2800" b="0" i="1">
                          <a:solidFill>
                            <a:schemeClr val="tx2"/>
                          </a:solidFill>
                        </a:rPr>
                        <a:t>m</a:t>
                      </a:r>
                      <a:r>
                        <a:rPr lang="en-US" sz="2800" b="0">
                          <a:solidFill>
                            <a:schemeClr val="tx2"/>
                          </a:solidFill>
                        </a:rPr>
                        <a:t>∠5 = 180°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>
                          <a:solidFill>
                            <a:srgbClr val="0070C0"/>
                          </a:solidFill>
                        </a:rPr>
                        <a:t>Definition of supplementary angles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47138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0">
                          <a:solidFill>
                            <a:schemeClr val="tx2"/>
                          </a:solidFill>
                        </a:rPr>
                        <a:t>(3</a:t>
                      </a:r>
                      <a:r>
                        <a:rPr lang="en-US" sz="2800" b="0" i="1">
                          <a:solidFill>
                            <a:schemeClr val="tx2"/>
                          </a:solidFill>
                        </a:rPr>
                        <a:t>y</a:t>
                      </a:r>
                      <a:r>
                        <a:rPr lang="en-US" sz="2800" b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2800" b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−</a:t>
                      </a:r>
                      <a:r>
                        <a:rPr lang="en-US" sz="2800" b="0">
                          <a:solidFill>
                            <a:schemeClr val="tx2"/>
                          </a:solidFill>
                        </a:rPr>
                        <a:t> 2)°+ 68° = 180°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>
                          <a:solidFill>
                            <a:srgbClr val="0070C0"/>
                          </a:solidFill>
                        </a:rPr>
                        <a:t>Substitution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15633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0">
                          <a:solidFill>
                            <a:schemeClr val="tx2"/>
                          </a:solidFill>
                        </a:rPr>
                        <a:t>        3</a:t>
                      </a:r>
                      <a:r>
                        <a:rPr lang="en-US" sz="2800" b="0" i="1">
                          <a:solidFill>
                            <a:schemeClr val="tx2"/>
                          </a:solidFill>
                        </a:rPr>
                        <a:t>y</a:t>
                      </a:r>
                      <a:r>
                        <a:rPr lang="en-US" sz="2800" b="0">
                          <a:solidFill>
                            <a:schemeClr val="tx2"/>
                          </a:solidFill>
                        </a:rPr>
                        <a:t>° + 66° = 180°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>
                          <a:solidFill>
                            <a:srgbClr val="0070C0"/>
                          </a:solidFill>
                        </a:rPr>
                        <a:t>Simplify.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5158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0" i="1">
                          <a:solidFill>
                            <a:schemeClr val="tx2"/>
                          </a:solidFill>
                        </a:rPr>
                        <a:t>                     y</a:t>
                      </a:r>
                      <a:r>
                        <a:rPr lang="en-US" sz="2800" b="0">
                          <a:solidFill>
                            <a:schemeClr val="tx2"/>
                          </a:solidFill>
                        </a:rPr>
                        <a:t> = 38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>
                          <a:solidFill>
                            <a:srgbClr val="0070C0"/>
                          </a:solidFill>
                        </a:rPr>
                        <a:t>Solve.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8416645"/>
                  </a:ext>
                </a:extLst>
              </a:tr>
            </a:tbl>
          </a:graphicData>
        </a:graphic>
      </p:graphicFrame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8E898F8-389E-3F4C-B5FF-C53A28BA732A}"/>
              </a:ext>
            </a:extLst>
          </p:cNvPr>
          <p:cNvSpPr txBox="1">
            <a:spLocks/>
          </p:cNvSpPr>
          <p:nvPr/>
        </p:nvSpPr>
        <p:spPr>
          <a:xfrm>
            <a:off x="459872" y="1489524"/>
            <a:ext cx="7315200" cy="167104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/>
              <a:t>Because lines </a:t>
            </a:r>
            <a:r>
              <a:rPr lang="en-US" sz="2800">
                <a:effectLst/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𝒿</a:t>
            </a:r>
            <a:r>
              <a:rPr lang="en-US" sz="2800"/>
              <a:t> and </a:t>
            </a:r>
            <a:r>
              <a:rPr lang="en-US" sz="2800">
                <a:effectLst/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𝓀</a:t>
            </a:r>
            <a:r>
              <a:rPr lang="en-US" sz="2800"/>
              <a:t> are parallel, ∠5 and ∠3 are supplementary by the Consecutive Interior Angles Theorem.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656444-6C6D-442C-BA36-286637F923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79" y="1436337"/>
            <a:ext cx="2554444" cy="194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4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5"/>
    </mc:Choice>
    <mc:Fallback xmlns="">
      <p:transition spd="slow" advTm="1175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2" y="332811"/>
            <a:ext cx="7937508" cy="6757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Exit Ticket</a:t>
            </a:r>
            <a:endParaRPr lang="en-US" sz="2800" b="0">
              <a:solidFill>
                <a:schemeClr val="tx1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8E898F8-389E-3F4C-B5FF-C53A28BA732A}"/>
              </a:ext>
            </a:extLst>
          </p:cNvPr>
          <p:cNvSpPr txBox="1">
            <a:spLocks/>
          </p:cNvSpPr>
          <p:nvPr/>
        </p:nvSpPr>
        <p:spPr>
          <a:xfrm>
            <a:off x="459872" y="1267240"/>
            <a:ext cx="11131492" cy="61849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 indent="-25400"/>
            <a:r>
              <a:rPr lang="en-US" sz="2800" b="1">
                <a:solidFill>
                  <a:schemeClr val="tx1"/>
                </a:solidFill>
              </a:rPr>
              <a:t>Use the figure to complete the table.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7641" y="2017059"/>
            <a:ext cx="2771775" cy="259080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0953738"/>
              </p:ext>
            </p:extLst>
          </p:nvPr>
        </p:nvGraphicFramePr>
        <p:xfrm>
          <a:off x="459872" y="1885736"/>
          <a:ext cx="8536210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620">
                  <a:extLst>
                    <a:ext uri="{9D8B030D-6E8A-4147-A177-3AD203B41FA5}">
                      <a16:colId xmlns:a16="http://schemas.microsoft.com/office/drawing/2014/main" val="3461920830"/>
                    </a:ext>
                  </a:extLst>
                </a:gridCol>
                <a:gridCol w="2095673">
                  <a:extLst>
                    <a:ext uri="{9D8B030D-6E8A-4147-A177-3AD203B41FA5}">
                      <a16:colId xmlns:a16="http://schemas.microsoft.com/office/drawing/2014/main" val="1614911947"/>
                    </a:ext>
                  </a:extLst>
                </a:gridCol>
                <a:gridCol w="3092823">
                  <a:extLst>
                    <a:ext uri="{9D8B030D-6E8A-4147-A177-3AD203B41FA5}">
                      <a16:colId xmlns:a16="http://schemas.microsoft.com/office/drawing/2014/main" val="2303711158"/>
                    </a:ext>
                  </a:extLst>
                </a:gridCol>
                <a:gridCol w="2770094">
                  <a:extLst>
                    <a:ext uri="{9D8B030D-6E8A-4147-A177-3AD203B41FA5}">
                      <a16:colId xmlns:a16="http://schemas.microsoft.com/office/drawing/2014/main" val="26041975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8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>
                          <a:solidFill>
                            <a:sysClr val="windowText" lastClr="000000"/>
                          </a:solidFill>
                        </a:rPr>
                        <a:t>Angles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>
                          <a:solidFill>
                            <a:sysClr val="windowText" lastClr="000000"/>
                          </a:solidFill>
                        </a:rPr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>
                          <a:solidFill>
                            <a:sysClr val="windowText" lastClr="000000"/>
                          </a:solidFill>
                        </a:rPr>
                        <a:t>Relationship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9067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>
                          <a:solidFill>
                            <a:schemeClr val="tx1"/>
                          </a:solidFill>
                        </a:rPr>
                        <a:t>1.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chemeClr val="tx2"/>
                          </a:solidFill>
                        </a:rPr>
                        <a:t>∠1 and ∠5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9370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>
                          <a:solidFill>
                            <a:schemeClr val="tx1"/>
                          </a:solidFill>
                        </a:rPr>
                        <a:t>2.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chemeClr val="tx2"/>
                          </a:solidFill>
                        </a:rPr>
                        <a:t>∠3 and ∠6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5131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>
                          <a:solidFill>
                            <a:schemeClr val="tx1"/>
                          </a:solidFill>
                        </a:rPr>
                        <a:t>3.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chemeClr val="tx2"/>
                          </a:solidFill>
                        </a:rPr>
                        <a:t>∠2 and ∠7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2069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>
                          <a:solidFill>
                            <a:schemeClr val="tx1"/>
                          </a:solidFill>
                        </a:rPr>
                        <a:t>4.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chemeClr val="tx2"/>
                          </a:solidFill>
                        </a:rPr>
                        <a:t>∠6 and ∠8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71382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>
                          <a:solidFill>
                            <a:schemeClr val="tx1"/>
                          </a:solidFill>
                        </a:rPr>
                        <a:t>5.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chemeClr val="tx2"/>
                          </a:solidFill>
                        </a:rPr>
                        <a:t>∠2 and ∠3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7881070"/>
                  </a:ext>
                </a:extLst>
              </a:tr>
            </a:tbl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8E898F8-389E-3F4C-B5FF-C53A28BA732A}"/>
              </a:ext>
            </a:extLst>
          </p:cNvPr>
          <p:cNvSpPr txBox="1">
            <a:spLocks/>
          </p:cNvSpPr>
          <p:nvPr/>
        </p:nvSpPr>
        <p:spPr>
          <a:xfrm>
            <a:off x="459872" y="5303944"/>
            <a:ext cx="11459544" cy="9085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3225" indent="-403225"/>
            <a:r>
              <a:rPr lang="en-US" sz="2800" b="1">
                <a:solidFill>
                  <a:schemeClr val="tx1"/>
                </a:solidFill>
              </a:rPr>
              <a:t>6.</a:t>
            </a:r>
            <a:r>
              <a:rPr lang="en-US" sz="2800">
                <a:solidFill>
                  <a:schemeClr val="tx1"/>
                </a:solidFill>
              </a:rPr>
              <a:t> </a:t>
            </a:r>
            <a:r>
              <a:rPr lang="en-US" sz="2800"/>
              <a:t>How many different angle measures are there among the eight angles formed when two parallel lines are cut by a transversal? </a:t>
            </a:r>
            <a:endParaRPr lang="en-US" sz="2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95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560"/>
    </mc:Choice>
    <mc:Fallback xmlns="">
      <p:transition spd="slow" advTm="105560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2" y="332811"/>
            <a:ext cx="7937508" cy="6757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Exit Ticket</a:t>
            </a:r>
            <a:endParaRPr lang="en-US" sz="2800" b="0">
              <a:solidFill>
                <a:schemeClr val="tx1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8E898F8-389E-3F4C-B5FF-C53A28BA732A}"/>
              </a:ext>
            </a:extLst>
          </p:cNvPr>
          <p:cNvSpPr txBox="1">
            <a:spLocks/>
          </p:cNvSpPr>
          <p:nvPr/>
        </p:nvSpPr>
        <p:spPr>
          <a:xfrm>
            <a:off x="459872" y="1267240"/>
            <a:ext cx="11131492" cy="61849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 indent="-25400"/>
            <a:r>
              <a:rPr lang="en-US" sz="2800" b="1">
                <a:solidFill>
                  <a:schemeClr val="tx1"/>
                </a:solidFill>
              </a:rPr>
              <a:t>Use the figure to complete the table.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7641" y="2017059"/>
            <a:ext cx="2771775" cy="259080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22939"/>
              </p:ext>
            </p:extLst>
          </p:nvPr>
        </p:nvGraphicFramePr>
        <p:xfrm>
          <a:off x="459872" y="1885736"/>
          <a:ext cx="8536210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620">
                  <a:extLst>
                    <a:ext uri="{9D8B030D-6E8A-4147-A177-3AD203B41FA5}">
                      <a16:colId xmlns:a16="http://schemas.microsoft.com/office/drawing/2014/main" val="3461920830"/>
                    </a:ext>
                  </a:extLst>
                </a:gridCol>
                <a:gridCol w="2095673">
                  <a:extLst>
                    <a:ext uri="{9D8B030D-6E8A-4147-A177-3AD203B41FA5}">
                      <a16:colId xmlns:a16="http://schemas.microsoft.com/office/drawing/2014/main" val="1614911947"/>
                    </a:ext>
                  </a:extLst>
                </a:gridCol>
                <a:gridCol w="3092823">
                  <a:extLst>
                    <a:ext uri="{9D8B030D-6E8A-4147-A177-3AD203B41FA5}">
                      <a16:colId xmlns:a16="http://schemas.microsoft.com/office/drawing/2014/main" val="2303711158"/>
                    </a:ext>
                  </a:extLst>
                </a:gridCol>
                <a:gridCol w="2770094">
                  <a:extLst>
                    <a:ext uri="{9D8B030D-6E8A-4147-A177-3AD203B41FA5}">
                      <a16:colId xmlns:a16="http://schemas.microsoft.com/office/drawing/2014/main" val="26041975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8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>
                          <a:solidFill>
                            <a:sysClr val="windowText" lastClr="000000"/>
                          </a:solidFill>
                        </a:rPr>
                        <a:t>Angles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>
                          <a:solidFill>
                            <a:sysClr val="windowText" lastClr="000000"/>
                          </a:solidFill>
                        </a:rPr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>
                          <a:solidFill>
                            <a:sysClr val="windowText" lastClr="000000"/>
                          </a:solidFill>
                        </a:rPr>
                        <a:t>Relationship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9067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>
                          <a:solidFill>
                            <a:schemeClr val="tx1"/>
                          </a:solidFill>
                        </a:rPr>
                        <a:t>1.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chemeClr val="tx2"/>
                          </a:solidFill>
                        </a:rPr>
                        <a:t>∠1 and ∠5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>
                          <a:solidFill>
                            <a:srgbClr val="FF0000"/>
                          </a:solidFill>
                        </a:rPr>
                        <a:t>corresponding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>
                          <a:solidFill>
                            <a:srgbClr val="FF0000"/>
                          </a:solidFill>
                        </a:rPr>
                        <a:t>congruent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9370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>
                          <a:solidFill>
                            <a:schemeClr val="tx1"/>
                          </a:solidFill>
                        </a:rPr>
                        <a:t>2.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chemeClr val="tx2"/>
                          </a:solidFill>
                        </a:rPr>
                        <a:t>∠3 and ∠6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>
                          <a:solidFill>
                            <a:srgbClr val="FF0000"/>
                          </a:solidFill>
                        </a:rPr>
                        <a:t>alternate interior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>
                          <a:solidFill>
                            <a:srgbClr val="FF0000"/>
                          </a:solidFill>
                        </a:rPr>
                        <a:t>congruent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5131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>
                          <a:solidFill>
                            <a:schemeClr val="tx1"/>
                          </a:solidFill>
                        </a:rPr>
                        <a:t>3.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chemeClr val="tx2"/>
                          </a:solidFill>
                        </a:rPr>
                        <a:t>∠2 and ∠7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>
                          <a:solidFill>
                            <a:srgbClr val="FF0000"/>
                          </a:solidFill>
                        </a:rPr>
                        <a:t>alternate exterior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>
                          <a:solidFill>
                            <a:srgbClr val="FF0000"/>
                          </a:solidFill>
                        </a:rPr>
                        <a:t>congruent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2069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>
                          <a:solidFill>
                            <a:schemeClr val="tx1"/>
                          </a:solidFill>
                        </a:rPr>
                        <a:t>4.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chemeClr val="tx2"/>
                          </a:solidFill>
                        </a:rPr>
                        <a:t>∠6 and ∠8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>
                          <a:solidFill>
                            <a:srgbClr val="FF0000"/>
                          </a:solidFill>
                        </a:rPr>
                        <a:t>consecutive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>
                          <a:solidFill>
                            <a:srgbClr val="FF0000"/>
                          </a:solidFill>
                        </a:rPr>
                        <a:t>supplementary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71382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>
                          <a:solidFill>
                            <a:schemeClr val="tx1"/>
                          </a:solidFill>
                        </a:rPr>
                        <a:t>5.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chemeClr val="tx2"/>
                          </a:solidFill>
                        </a:rPr>
                        <a:t>∠2 and ∠3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>
                          <a:solidFill>
                            <a:srgbClr val="FF0000"/>
                          </a:solidFill>
                        </a:rPr>
                        <a:t>vertical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>
                          <a:solidFill>
                            <a:srgbClr val="FF0000"/>
                          </a:solidFill>
                        </a:rPr>
                        <a:t>congruent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7881070"/>
                  </a:ext>
                </a:extLst>
              </a:tr>
            </a:tbl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8E898F8-389E-3F4C-B5FF-C53A28BA732A}"/>
              </a:ext>
            </a:extLst>
          </p:cNvPr>
          <p:cNvSpPr txBox="1">
            <a:spLocks/>
          </p:cNvSpPr>
          <p:nvPr/>
        </p:nvSpPr>
        <p:spPr>
          <a:xfrm>
            <a:off x="459872" y="5303944"/>
            <a:ext cx="11459544" cy="9085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3225" indent="-403225"/>
            <a:r>
              <a:rPr lang="en-US" sz="2800" b="1">
                <a:solidFill>
                  <a:schemeClr val="tx1"/>
                </a:solidFill>
              </a:rPr>
              <a:t>6.</a:t>
            </a:r>
            <a:r>
              <a:rPr lang="en-US" sz="2800">
                <a:solidFill>
                  <a:schemeClr val="tx1"/>
                </a:solidFill>
              </a:rPr>
              <a:t> </a:t>
            </a:r>
            <a:r>
              <a:rPr lang="en-US" sz="2800"/>
              <a:t>How many different angle measures are there among the eight angles formed when two parallel lines are cut by a transversal? </a:t>
            </a:r>
            <a:r>
              <a:rPr lang="en-US" sz="2800">
                <a:solidFill>
                  <a:srgbClr val="FF0000"/>
                </a:solidFill>
              </a:rPr>
              <a:t>two</a:t>
            </a:r>
          </a:p>
        </p:txBody>
      </p:sp>
    </p:spTree>
    <p:extLst>
      <p:ext uri="{BB962C8B-B14F-4D97-AF65-F5344CB8AC3E}">
        <p14:creationId xmlns:p14="http://schemas.microsoft.com/office/powerpoint/2010/main" val="230606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9"/>
    </mc:Choice>
    <mc:Fallback xmlns="">
      <p:transition spd="slow" advTm="177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B444D6E-B0F7-6C42-A572-7680D7C7EF9B}"/>
              </a:ext>
            </a:extLst>
          </p:cNvPr>
          <p:cNvSpPr txBox="1"/>
          <p:nvPr/>
        </p:nvSpPr>
        <p:spPr>
          <a:xfrm>
            <a:off x="454710" y="1491169"/>
            <a:ext cx="1097528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800" b="1"/>
              <a:t>Use the figure to name the angle pairs. </a:t>
            </a:r>
            <a:endParaRPr lang="en-US" sz="2800"/>
          </a:p>
          <a:p>
            <a:pPr marL="404813" indent="-404813">
              <a:spcBef>
                <a:spcPts val="1200"/>
              </a:spcBef>
            </a:pPr>
            <a:r>
              <a:rPr lang="en-US" sz="2800" b="1">
                <a:latin typeface="Proxima Nova" panose="02000506030000020004" pitchFamily="50" charset="0"/>
              </a:rPr>
              <a:t>4.</a:t>
            </a:r>
            <a:r>
              <a:rPr lang="en-US" sz="2800" b="1"/>
              <a:t> </a:t>
            </a:r>
            <a:r>
              <a:rPr lang="en-US" sz="2800">
                <a:solidFill>
                  <a:schemeClr val="tx2"/>
                </a:solidFill>
              </a:rPr>
              <a:t>vertical angles</a:t>
            </a:r>
            <a:br>
              <a:rPr lang="en-US" sz="2800">
                <a:solidFill>
                  <a:schemeClr val="tx2"/>
                </a:solidFill>
              </a:rPr>
            </a:br>
            <a:r>
              <a:rPr lang="en-US" sz="2800" b="1">
                <a:solidFill>
                  <a:srgbClr val="FF0000"/>
                </a:solidFill>
              </a:rPr>
              <a:t>∠</a:t>
            </a:r>
            <a:r>
              <a:rPr lang="en-US" sz="2800" b="1" i="1">
                <a:solidFill>
                  <a:srgbClr val="FF0000"/>
                </a:solidFill>
              </a:rPr>
              <a:t>MXH</a:t>
            </a:r>
            <a:r>
              <a:rPr lang="en-US" sz="2800" b="1">
                <a:solidFill>
                  <a:srgbClr val="FF0000"/>
                </a:solidFill>
              </a:rPr>
              <a:t>, ∠</a:t>
            </a:r>
            <a:r>
              <a:rPr lang="en-US" sz="2800" b="1" i="1">
                <a:solidFill>
                  <a:srgbClr val="FF0000"/>
                </a:solidFill>
              </a:rPr>
              <a:t>AXT</a:t>
            </a:r>
            <a:r>
              <a:rPr lang="en-US" sz="2800" b="1">
                <a:solidFill>
                  <a:srgbClr val="FF0000"/>
                </a:solidFill>
              </a:rPr>
              <a:t>; ∠</a:t>
            </a:r>
            <a:r>
              <a:rPr lang="en-US" sz="2800" b="1" i="1">
                <a:solidFill>
                  <a:srgbClr val="FF0000"/>
                </a:solidFill>
              </a:rPr>
              <a:t>MXA</a:t>
            </a:r>
            <a:r>
              <a:rPr lang="en-US" sz="2800" b="1">
                <a:solidFill>
                  <a:srgbClr val="FF0000"/>
                </a:solidFill>
              </a:rPr>
              <a:t>, ∠</a:t>
            </a:r>
            <a:r>
              <a:rPr lang="en-US" sz="2800" b="1" i="1">
                <a:solidFill>
                  <a:srgbClr val="FF0000"/>
                </a:solidFill>
              </a:rPr>
              <a:t>HXT</a:t>
            </a:r>
            <a:endParaRPr lang="en-US" sz="2800" i="1">
              <a:solidFill>
                <a:schemeClr val="tx2"/>
              </a:solidFill>
            </a:endParaRPr>
          </a:p>
          <a:p>
            <a:pPr>
              <a:spcBef>
                <a:spcPts val="1200"/>
              </a:spcBef>
            </a:pPr>
            <a:endParaRPr lang="en-US" sz="2800">
              <a:solidFill>
                <a:schemeClr val="tx2"/>
              </a:solidFill>
            </a:endParaRPr>
          </a:p>
          <a:p>
            <a:pPr marL="404813" indent="-404813">
              <a:spcBef>
                <a:spcPts val="1200"/>
              </a:spcBef>
            </a:pPr>
            <a:r>
              <a:rPr lang="en-US" sz="2800" b="1"/>
              <a:t>5. </a:t>
            </a:r>
            <a:r>
              <a:rPr lang="en-US" sz="2800">
                <a:solidFill>
                  <a:schemeClr val="tx2"/>
                </a:solidFill>
              </a:rPr>
              <a:t>linear pair</a:t>
            </a:r>
            <a:br>
              <a:rPr lang="en-US" sz="2800">
                <a:solidFill>
                  <a:schemeClr val="tx2"/>
                </a:solidFill>
              </a:rPr>
            </a:br>
            <a:r>
              <a:rPr lang="en-US" sz="2800" b="1">
                <a:solidFill>
                  <a:srgbClr val="FF0000"/>
                </a:solidFill>
              </a:rPr>
              <a:t>∠</a:t>
            </a:r>
            <a:r>
              <a:rPr lang="en-US" sz="2800" b="1" i="1">
                <a:solidFill>
                  <a:srgbClr val="FF0000"/>
                </a:solidFill>
              </a:rPr>
              <a:t>MXH</a:t>
            </a:r>
            <a:r>
              <a:rPr lang="en-US" sz="2800" b="1">
                <a:solidFill>
                  <a:srgbClr val="FF0000"/>
                </a:solidFill>
              </a:rPr>
              <a:t>, ∠</a:t>
            </a:r>
            <a:r>
              <a:rPr lang="en-US" sz="2800" b="1" i="1">
                <a:solidFill>
                  <a:srgbClr val="FF0000"/>
                </a:solidFill>
              </a:rPr>
              <a:t>HXT</a:t>
            </a:r>
            <a:r>
              <a:rPr lang="en-US" sz="2800" b="1">
                <a:solidFill>
                  <a:srgbClr val="FF0000"/>
                </a:solidFill>
              </a:rPr>
              <a:t>; ∠</a:t>
            </a:r>
            <a:r>
              <a:rPr lang="en-US" sz="2800" b="1" i="1">
                <a:solidFill>
                  <a:srgbClr val="FF0000"/>
                </a:solidFill>
              </a:rPr>
              <a:t>HXT</a:t>
            </a:r>
            <a:r>
              <a:rPr lang="en-US" sz="2800" b="1">
                <a:solidFill>
                  <a:srgbClr val="FF0000"/>
                </a:solidFill>
              </a:rPr>
              <a:t>, ∠</a:t>
            </a:r>
            <a:r>
              <a:rPr lang="en-US" sz="2800" b="1" i="1">
                <a:solidFill>
                  <a:srgbClr val="FF0000"/>
                </a:solidFill>
              </a:rPr>
              <a:t>TXA</a:t>
            </a:r>
            <a:r>
              <a:rPr lang="en-US" sz="2800" b="1">
                <a:solidFill>
                  <a:srgbClr val="FF0000"/>
                </a:solidFill>
              </a:rPr>
              <a:t>;</a:t>
            </a:r>
            <a:br>
              <a:rPr lang="en-US" sz="2800" b="1">
                <a:solidFill>
                  <a:srgbClr val="FF0000"/>
                </a:solidFill>
              </a:rPr>
            </a:br>
            <a:r>
              <a:rPr lang="en-US" sz="2800" b="1">
                <a:solidFill>
                  <a:srgbClr val="FF0000"/>
                </a:solidFill>
              </a:rPr>
              <a:t>∠</a:t>
            </a:r>
            <a:r>
              <a:rPr lang="en-US" sz="2800" b="1" i="1">
                <a:solidFill>
                  <a:srgbClr val="FF0000"/>
                </a:solidFill>
              </a:rPr>
              <a:t>TXA</a:t>
            </a:r>
            <a:r>
              <a:rPr lang="en-US" sz="2800" b="1">
                <a:solidFill>
                  <a:srgbClr val="FF0000"/>
                </a:solidFill>
              </a:rPr>
              <a:t>, ∠</a:t>
            </a:r>
            <a:r>
              <a:rPr lang="en-US" sz="2800" b="1" i="1">
                <a:solidFill>
                  <a:srgbClr val="FF0000"/>
                </a:solidFill>
              </a:rPr>
              <a:t>AXM</a:t>
            </a:r>
            <a:r>
              <a:rPr lang="en-US" sz="2800" b="1">
                <a:solidFill>
                  <a:srgbClr val="FF0000"/>
                </a:solidFill>
              </a:rPr>
              <a:t>; ∠</a:t>
            </a:r>
            <a:r>
              <a:rPr lang="en-US" sz="2800" b="1" i="1">
                <a:solidFill>
                  <a:srgbClr val="FF0000"/>
                </a:solidFill>
              </a:rPr>
              <a:t>AXM</a:t>
            </a:r>
            <a:r>
              <a:rPr lang="en-US" sz="2800" b="1">
                <a:solidFill>
                  <a:srgbClr val="FF0000"/>
                </a:solidFill>
              </a:rPr>
              <a:t>, ∠</a:t>
            </a:r>
            <a:r>
              <a:rPr lang="en-US" sz="2800" b="1" i="1">
                <a:solidFill>
                  <a:srgbClr val="FF0000"/>
                </a:solidFill>
              </a:rPr>
              <a:t>MXH</a:t>
            </a:r>
            <a:endParaRPr lang="en-US" sz="2800" i="1"/>
          </a:p>
          <a:p>
            <a:pPr>
              <a:spcBef>
                <a:spcPts val="1200"/>
              </a:spcBef>
            </a:pPr>
            <a:endParaRPr lang="en-US" sz="2800">
              <a:solidFill>
                <a:schemeClr val="tx2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52F29A1-B892-2443-9FA6-5499F03892A5}"/>
              </a:ext>
            </a:extLst>
          </p:cNvPr>
          <p:cNvSpPr txBox="1">
            <a:spLocks/>
          </p:cNvSpPr>
          <p:nvPr/>
        </p:nvSpPr>
        <p:spPr>
          <a:xfrm>
            <a:off x="454712" y="332811"/>
            <a:ext cx="6573409" cy="8367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800">
                <a:solidFill>
                  <a:srgbClr val="0070C0"/>
                </a:solidFill>
              </a:rPr>
              <a:t>Warm Up</a:t>
            </a:r>
            <a:endParaRPr lang="en-US" sz="280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8559" y="2123632"/>
            <a:ext cx="2619375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38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0"/>
    </mc:Choice>
    <mc:Fallback xmlns="">
      <p:transition spd="slow" advTm="167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B444D6E-B0F7-6C42-A572-7680D7C7EF9B}"/>
              </a:ext>
            </a:extLst>
          </p:cNvPr>
          <p:cNvSpPr txBox="1"/>
          <p:nvPr/>
        </p:nvSpPr>
        <p:spPr>
          <a:xfrm>
            <a:off x="454711" y="1737359"/>
            <a:ext cx="920883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MA.912.GR.1.1</a:t>
            </a:r>
            <a:endParaRPr lang="en-US" sz="2800" b="1" i="0" u="none" strike="noStrike" baseline="0"/>
          </a:p>
          <a:p>
            <a:r>
              <a:rPr lang="en-US" sz="2800">
                <a:solidFill>
                  <a:schemeClr val="tx2"/>
                </a:solidFill>
              </a:rPr>
              <a:t>Prove relationships and theorems about lines and angles. Solve mathematical and real-world problems involving postulates, relationships and theorems of lines and angles.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52F29A1-B892-2443-9FA6-5499F03892A5}"/>
              </a:ext>
            </a:extLst>
          </p:cNvPr>
          <p:cNvSpPr txBox="1">
            <a:spLocks/>
          </p:cNvSpPr>
          <p:nvPr/>
        </p:nvSpPr>
        <p:spPr>
          <a:xfrm>
            <a:off x="454712" y="332811"/>
            <a:ext cx="6573409" cy="8367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800">
                <a:solidFill>
                  <a:srgbClr val="0070C0"/>
                </a:solidFill>
              </a:rPr>
              <a:t>Florida’s B.E.S.T. Standards for Mathematics</a:t>
            </a:r>
            <a:endParaRPr lang="en-US" sz="28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10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70"/>
    </mc:Choice>
    <mc:Fallback xmlns="">
      <p:transition spd="slow" advTm="297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B444D6E-B0F7-6C42-A572-7680D7C7EF9B}"/>
              </a:ext>
            </a:extLst>
          </p:cNvPr>
          <p:cNvSpPr txBox="1"/>
          <p:nvPr/>
        </p:nvSpPr>
        <p:spPr>
          <a:xfrm>
            <a:off x="454711" y="1737359"/>
            <a:ext cx="92088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sz="2800" b="1" dirty="0"/>
              <a:t>MA.K12.MTR.4.1 </a:t>
            </a:r>
            <a:endParaRPr lang="en-US" sz="2800" dirty="0"/>
          </a:p>
          <a:p>
            <a:pPr fontAlgn="t"/>
            <a:r>
              <a:rPr lang="en-US" sz="2800" dirty="0">
                <a:solidFill>
                  <a:schemeClr val="tx2"/>
                </a:solidFill>
              </a:rPr>
              <a:t>Engage in discussions that reflect on the mathematical thinking of self and others.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52F29A1-B892-2443-9FA6-5499F03892A5}"/>
              </a:ext>
            </a:extLst>
          </p:cNvPr>
          <p:cNvSpPr txBox="1">
            <a:spLocks/>
          </p:cNvSpPr>
          <p:nvPr/>
        </p:nvSpPr>
        <p:spPr>
          <a:xfrm>
            <a:off x="454712" y="332811"/>
            <a:ext cx="6549937" cy="8576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Florida’s Mathematical Thinking and Reasoning Standards</a:t>
            </a:r>
          </a:p>
        </p:txBody>
      </p:sp>
    </p:spTree>
    <p:extLst>
      <p:ext uri="{BB962C8B-B14F-4D97-AF65-F5344CB8AC3E}">
        <p14:creationId xmlns:p14="http://schemas.microsoft.com/office/powerpoint/2010/main" val="156874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06"/>
    </mc:Choice>
    <mc:Fallback xmlns="">
      <p:transition spd="slow" advTm="3406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3" y="1506139"/>
            <a:ext cx="11548351" cy="47364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i="0" u="none" strike="noStrike" baseline="0">
                <a:solidFill>
                  <a:schemeClr val="tx1"/>
                </a:solidFill>
              </a:rPr>
              <a:t>Content Objective</a:t>
            </a:r>
          </a:p>
          <a:p>
            <a:r>
              <a:rPr lang="en-US" sz="2800"/>
              <a:t>Students identify and use relationships between parallel lines and transversals.</a:t>
            </a:r>
          </a:p>
          <a:p>
            <a:endParaRPr lang="en-US" sz="2800" b="0" i="0" u="none" strike="noStrike" baseline="0"/>
          </a:p>
          <a:p>
            <a:r>
              <a:rPr lang="en-US" sz="2800" b="1">
                <a:solidFill>
                  <a:schemeClr val="tx1"/>
                </a:solidFill>
              </a:rPr>
              <a:t>Language Objectives</a:t>
            </a:r>
          </a:p>
          <a:p>
            <a:pPr marL="228600" indent="-228600"/>
            <a:r>
              <a:rPr lang="en-US" sz="2800"/>
              <a:t>• Students explain how to identify and use relationships between parallel lines and transversals using </a:t>
            </a:r>
            <a:r>
              <a:rPr lang="en-US" sz="2800" i="1"/>
              <a:t>when</a:t>
            </a:r>
            <a:r>
              <a:rPr lang="en-US" sz="2800"/>
              <a:t>… statements. </a:t>
            </a:r>
          </a:p>
          <a:p>
            <a:pPr marL="228600" indent="-228600"/>
            <a:r>
              <a:rPr lang="en-US" sz="2800"/>
              <a:t>• To maximize linguistic and cognitive meta-awareness, students participate in MLR7: Critique, Correct, and Clarify.</a:t>
            </a:r>
            <a:endParaRPr lang="en-US" sz="2800" b="0" i="0" u="none" strike="noStrike" baseline="0">
              <a:solidFill>
                <a:srgbClr val="221E1F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9DD125F-CFF1-4547-A589-1CE0FB62F2E8}"/>
              </a:ext>
            </a:extLst>
          </p:cNvPr>
          <p:cNvSpPr txBox="1">
            <a:spLocks/>
          </p:cNvSpPr>
          <p:nvPr/>
        </p:nvSpPr>
        <p:spPr>
          <a:xfrm>
            <a:off x="459873" y="332812"/>
            <a:ext cx="3904129" cy="6611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Lesson Objectives</a:t>
            </a:r>
            <a:endParaRPr lang="en-US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40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5"/>
    </mc:Choice>
    <mc:Fallback xmlns="">
      <p:transition spd="slow" advTm="1285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3" y="1707845"/>
            <a:ext cx="8051081" cy="10622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/>
              <a:t>If two lines do not intersect, then they are either parallel or skew.</a:t>
            </a:r>
          </a:p>
          <a:p>
            <a:r>
              <a:rPr lang="en-US" sz="2800"/>
              <a:t> </a:t>
            </a:r>
            <a:endParaRPr lang="en-US" sz="2800" b="0" i="0" u="none" strike="noStrike" baseline="0"/>
          </a:p>
          <a:p>
            <a:r>
              <a:rPr lang="en-US" sz="2800" b="0" i="0" u="none" strike="noStrike" baseline="0">
                <a:solidFill>
                  <a:srgbClr val="221E1F"/>
                </a:solidFill>
              </a:rPr>
              <a:t> </a:t>
            </a:r>
          </a:p>
          <a:p>
            <a:endParaRPr lang="en-US" sz="2800" b="0" i="0" u="none" strike="noStrike" baseline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>
                <a:solidFill>
                  <a:srgbClr val="0070C0"/>
                </a:solidFill>
              </a:rPr>
              <a:t>Learn</a:t>
            </a:r>
            <a:endParaRPr lang="en-US" sz="1800" b="0" i="0" u="none" strike="noStrike" baseline="0">
              <a:solidFill>
                <a:srgbClr val="000000"/>
              </a:solidFill>
              <a:latin typeface="Vectipede Bk"/>
            </a:endParaRPr>
          </a:p>
          <a:p>
            <a:r>
              <a:rPr lang="en-US" sz="2800" b="0">
                <a:solidFill>
                  <a:schemeClr val="tx1"/>
                </a:solidFill>
              </a:rPr>
              <a:t>Parallel Lines and Transversals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89604847-E569-402C-ADFB-43E37D99A13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34381691"/>
                  </p:ext>
                </p:extLst>
              </p:nvPr>
            </p:nvGraphicFramePr>
            <p:xfrm>
              <a:off x="543442" y="2941870"/>
              <a:ext cx="9235440" cy="279495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577840">
                      <a:extLst>
                        <a:ext uri="{9D8B030D-6E8A-4147-A177-3AD203B41FA5}">
                          <a16:colId xmlns:a16="http://schemas.microsoft.com/office/drawing/2014/main" val="3437382484"/>
                        </a:ext>
                      </a:extLst>
                    </a:gridCol>
                    <a:gridCol w="3657600">
                      <a:extLst>
                        <a:ext uri="{9D8B030D-6E8A-4147-A177-3AD203B41FA5}">
                          <a16:colId xmlns:a16="http://schemas.microsoft.com/office/drawing/2014/main" val="681481277"/>
                        </a:ext>
                      </a:extLst>
                    </a:gridCol>
                  </a:tblGrid>
                  <a:tr h="370840">
                    <a:tc gridSpan="2">
                      <a:txBody>
                        <a:bodyPr/>
                        <a:lstStyle/>
                        <a:p>
                          <a:r>
                            <a:rPr lang="en-US" sz="2800" b="1"/>
                            <a:t>Parallel and Skew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3116068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b="1">
                              <a:solidFill>
                                <a:schemeClr val="tx1"/>
                              </a:solidFill>
                            </a:rPr>
                            <a:t>Parallel lines</a:t>
                          </a:r>
                          <a:r>
                            <a:rPr lang="en-US" sz="2800">
                              <a:solidFill>
                                <a:schemeClr val="tx2"/>
                              </a:solidFill>
                            </a:rPr>
                            <a:t> are coplanar lines that do not intersect.</a:t>
                          </a:r>
                        </a:p>
                        <a:p>
                          <a:endParaRPr lang="en-US" sz="2800">
                            <a:solidFill>
                              <a:schemeClr val="tx2"/>
                            </a:solidFill>
                          </a:endParaRPr>
                        </a:p>
                        <a:p>
                          <a:r>
                            <a:rPr lang="en-US" sz="2800" b="1">
                              <a:solidFill>
                                <a:schemeClr val="tx1"/>
                              </a:solidFill>
                            </a:rPr>
                            <a:t>Example</a:t>
                          </a:r>
                          <a:r>
                            <a:rPr lang="en-US" sz="2800">
                              <a:solidFill>
                                <a:schemeClr val="tx2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⃡"/>
                                  <m:ctrlPr>
                                    <a:rPr lang="en-US" sz="280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𝐽𝐾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sz="2800">
                              <a:solidFill>
                                <a:schemeClr val="tx2"/>
                              </a:solidFill>
                            </a:rPr>
                            <a:t> ǁ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⃡"/>
                                  <m:ctrlPr>
                                    <a:rPr lang="en-US" sz="280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𝐿𝑀</m:t>
                                  </m:r>
                                </m:e>
                              </m:acc>
                            </m:oMath>
                          </a14:m>
                          <a:endParaRPr lang="en-US" sz="2800" i="1">
                            <a:solidFill>
                              <a:schemeClr val="tx2"/>
                            </a:solidFill>
                          </a:endParaRPr>
                        </a:p>
                        <a:p>
                          <a:endParaRPr lang="en-US" sz="2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1202093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89604847-E569-402C-ADFB-43E37D99A13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34381691"/>
                  </p:ext>
                </p:extLst>
              </p:nvPr>
            </p:nvGraphicFramePr>
            <p:xfrm>
              <a:off x="543442" y="2941870"/>
              <a:ext cx="9235440" cy="279495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577840">
                      <a:extLst>
                        <a:ext uri="{9D8B030D-6E8A-4147-A177-3AD203B41FA5}">
                          <a16:colId xmlns:a16="http://schemas.microsoft.com/office/drawing/2014/main" val="3437382484"/>
                        </a:ext>
                      </a:extLst>
                    </a:gridCol>
                    <a:gridCol w="3657600">
                      <a:extLst>
                        <a:ext uri="{9D8B030D-6E8A-4147-A177-3AD203B41FA5}">
                          <a16:colId xmlns:a16="http://schemas.microsoft.com/office/drawing/2014/main" val="681481277"/>
                        </a:ext>
                      </a:extLst>
                    </a:gridCol>
                  </a:tblGrid>
                  <a:tr h="518160">
                    <a:tc gridSpan="2">
                      <a:txBody>
                        <a:bodyPr/>
                        <a:lstStyle/>
                        <a:p>
                          <a:r>
                            <a:rPr lang="en-US" sz="2800" b="1"/>
                            <a:t>Parallel and Skew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31160689"/>
                      </a:ext>
                    </a:extLst>
                  </a:tr>
                  <a:tr h="227679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9" t="-25333" r="-65721" b="-5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1202093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0B7C6084-E581-46DB-B344-A4982975AE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342" y="3876305"/>
            <a:ext cx="2463409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55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579"/>
    </mc:Choice>
    <mc:Fallback xmlns="">
      <p:transition spd="slow" advTm="135579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8dfdc7cc7edec5a1815d882a7f7ce31defdd4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 Slid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PT Template 16x9 2020 update" id="{5E47A058-0525-4FF8-ABFF-DAB3961E1CA4}" vid="{3779B88A-58AE-471A-9261-01943B1F04F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ebb11a2-b469-44b8-8bf8-081d58bb6473" xsi:nil="true"/>
    <lcf76f155ced4ddcb4097134ff3c332f xmlns="9450ef5d-1a70-432a-a187-b784c13ee2c7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66630E732CA44D970B0FD5490C9BA6" ma:contentTypeVersion="18" ma:contentTypeDescription="Create a new document." ma:contentTypeScope="" ma:versionID="90db7acf3981c1b8afc1ad983dca2cb0">
  <xsd:schema xmlns:xsd="http://www.w3.org/2001/XMLSchema" xmlns:xs="http://www.w3.org/2001/XMLSchema" xmlns:p="http://schemas.microsoft.com/office/2006/metadata/properties" xmlns:ns2="9450ef5d-1a70-432a-a187-b784c13ee2c7" xmlns:ns3="eebb11a2-b469-44b8-8bf8-081d58bb6473" targetNamespace="http://schemas.microsoft.com/office/2006/metadata/properties" ma:root="true" ma:fieldsID="43b234907c8b9389a0c1a05c706dc29a" ns2:_="" ns3:_="">
    <xsd:import namespace="9450ef5d-1a70-432a-a187-b784c13ee2c7"/>
    <xsd:import namespace="eebb11a2-b469-44b8-8bf8-081d58bb64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50ef5d-1a70-432a-a187-b784c13ee2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db8617a1-beef-4e24-867f-51551f54cf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bb11a2-b469-44b8-8bf8-081d58bb6473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253635cd-e542-46dd-a609-9988ad3410aa}" ma:internalName="TaxCatchAll" ma:showField="CatchAllData" ma:web="eebb11a2-b469-44b8-8bf8-081d58bb647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2019317-E879-42C5-A38E-278820CBC08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A7B8949-CBC3-4377-A494-7591C33E696E}">
  <ds:schemaRefs>
    <ds:schemaRef ds:uri="http://purl.org/dc/elements/1.1/"/>
    <ds:schemaRef ds:uri="http://schemas.microsoft.com/office/2006/metadata/properties"/>
    <ds:schemaRef ds:uri="http://purl.org/dc/terms/"/>
    <ds:schemaRef ds:uri="9450ef5d-1a70-432a-a187-b784c13ee2c7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eebb11a2-b469-44b8-8bf8-081d58bb6473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39F3CE0-ACF9-4CDD-81A9-EE6F50F4B1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50ef5d-1a70-432a-a187-b784c13ee2c7"/>
    <ds:schemaRef ds:uri="eebb11a2-b469-44b8-8bf8-081d58bb64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530</TotalTime>
  <Words>3059</Words>
  <Application>Microsoft Office PowerPoint</Application>
  <PresentationFormat>Widescreen</PresentationFormat>
  <Paragraphs>385</Paragraphs>
  <Slides>48</Slides>
  <Notes>34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Arial</vt:lpstr>
      <vt:lpstr>Calibri</vt:lpstr>
      <vt:lpstr>Cambria Math</vt:lpstr>
      <vt:lpstr>Proxima Nova</vt:lpstr>
      <vt:lpstr>Vectipede Bk</vt:lpstr>
      <vt:lpstr>Title Slide</vt:lpstr>
      <vt:lpstr>Content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16:9 PPT Template: User Notes Delete this slide from final presentation.</dc:title>
  <dc:creator>Grubelich, Rocio</dc:creator>
  <cp:lastModifiedBy>Jaime Sobalvarro</cp:lastModifiedBy>
  <cp:revision>9</cp:revision>
  <cp:lastPrinted>2018-08-01T21:17:27Z</cp:lastPrinted>
  <dcterms:created xsi:type="dcterms:W3CDTF">2020-09-17T18:06:02Z</dcterms:created>
  <dcterms:modified xsi:type="dcterms:W3CDTF">2024-09-23T03:03:29Z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0x0101000266630E732CA44D970B0FD5490C9BA6</vt:lpwstr>
  </property>
</Properties>
</file>