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63" r:id="rId2"/>
    <p:sldId id="273" r:id="rId3"/>
    <p:sldId id="270" r:id="rId4"/>
    <p:sldId id="275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98B50-A0FC-4242-BCAE-86179FFE92AA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2682-83E7-442A-A93E-3FB40C3C7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2682-83E7-442A-A93E-3FB40C3C76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7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BEB2-291A-4A41-9878-8F2A4DC4FA63}" type="datetime1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C75C-A677-4D8A-BA29-C849C1AB09CD}" type="datetime1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C7E0-4364-4818-9DF0-10ACC8FFC56D}" type="datetime1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3D2C-78A2-4AD3-9FCC-C3C63232577F}" type="datetime1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EEEC-EE3F-49B1-80FF-187E721A1E7C}" type="datetime1">
              <a:rPr lang="en-US" smtClean="0"/>
              <a:t>9/18/2016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05EF-CF3D-4B8D-A631-EBE62CB0F1EE}" type="datetime1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9278-0DA5-4167-9A76-2CEABC3A3753}" type="datetime1">
              <a:rPr lang="en-US" smtClean="0"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59E-D5AC-4AFF-83FB-5DC0FD3FB5A5}" type="datetime1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EAEB-03E0-4EEB-AD1A-D3009C701D9F}" type="datetime1">
              <a:rPr lang="en-US" smtClean="0"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74FD-3B0A-4BF8-BDF8-5D190AAC389C}" type="datetime1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C1C6-EFC1-4452-A3FC-31B9974E52C6}" type="datetime1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348B9E5-2E7E-4B36-A498-365C95206D48}" type="datetime1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monday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15875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Sunday, September 18, 2016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697551" cy="2728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8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30271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tuesday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67400" y="15875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Sunday, September 18, 2016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8650514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wednesday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Sunday, September 18, 2016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97282"/>
            <a:ext cx="7990237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6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thursday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Monday, September 19, 2016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64" y="1828800"/>
            <a:ext cx="862351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295400"/>
            <a:ext cx="4540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the rule of the these transformations:</a:t>
            </a:r>
          </a:p>
        </p:txBody>
      </p:sp>
    </p:spTree>
    <p:extLst>
      <p:ext uri="{BB962C8B-B14F-4D97-AF65-F5344CB8AC3E}">
        <p14:creationId xmlns:p14="http://schemas.microsoft.com/office/powerpoint/2010/main" val="22185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Friday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Monday, September 19, 2016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1" y="809623"/>
            <a:ext cx="8556461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29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2">
      <a:dk1>
        <a:srgbClr val="002060"/>
      </a:dk1>
      <a:lt1>
        <a:srgbClr val="FFFFFF"/>
      </a:lt1>
      <a:dk2>
        <a:srgbClr val="DC5924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1213</TotalTime>
  <Words>19</Words>
  <Application>Microsoft Office PowerPoint</Application>
  <PresentationFormat>On-screen Show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Essential</vt:lpstr>
      <vt:lpstr>monday</vt:lpstr>
      <vt:lpstr>tuesday</vt:lpstr>
      <vt:lpstr>wednesday</vt:lpstr>
      <vt:lpstr>thursday</vt:lpstr>
      <vt:lpstr>Friday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Yesenyha</dc:creator>
  <cp:lastModifiedBy>Iris Yesenyha</cp:lastModifiedBy>
  <cp:revision>113</cp:revision>
  <dcterms:created xsi:type="dcterms:W3CDTF">2013-10-14T00:37:50Z</dcterms:created>
  <dcterms:modified xsi:type="dcterms:W3CDTF">2016-09-19T04:10:02Z</dcterms:modified>
</cp:coreProperties>
</file>