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73" r:id="rId2"/>
    <p:sldId id="270" r:id="rId3"/>
    <p:sldId id="275" r:id="rId4"/>
    <p:sldId id="277" r:id="rId5"/>
    <p:sldId id="27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98B50-A0FC-4242-BCAE-86179FFE92AA}" type="datetimeFigureOut">
              <a:rPr lang="en-US" smtClean="0"/>
              <a:t>11/5/2016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A2682-83E7-442A-A93E-3FB40C3C7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0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A2682-83E7-442A-A93E-3FB40C3C76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74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A2682-83E7-442A-A93E-3FB40C3C76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43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5BEB2-291A-4A41-9878-8F2A4DC4FA63}" type="datetime1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C75C-A677-4D8A-BA29-C849C1AB09CD}" type="datetime1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C7E0-4364-4818-9DF0-10ACC8FFC56D}" type="datetime1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73D2C-78A2-4AD3-9FCC-C3C63232577F}" type="datetime1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EEEC-EE3F-49B1-80FF-187E721A1E7C}" type="datetime1">
              <a:rPr lang="en-US" smtClean="0"/>
              <a:t>11/5/2016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305EF-CF3D-4B8D-A631-EBE62CB0F1EE}" type="datetime1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B9278-0DA5-4167-9A76-2CEABC3A3753}" type="datetime1">
              <a:rPr lang="en-US" smtClean="0"/>
              <a:t>11/5/2016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B659E-D5AC-4AFF-83FB-5DC0FD3FB5A5}" type="datetime1">
              <a:rPr lang="en-US" smtClean="0"/>
              <a:t>11/5/2016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7EAEB-03E0-4EEB-AD1A-D3009C701D9F}" type="datetime1">
              <a:rPr lang="en-US" smtClean="0"/>
              <a:t>11/5/2016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C74FD-3B0A-4BF8-BDF8-5D190AAC389C}" type="datetime1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5C1C6-EFC1-4452-A3FC-31B9974E52C6}" type="datetime1">
              <a:rPr lang="en-US" smtClean="0"/>
              <a:t>11/5/2016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348B9E5-2E7E-4B36-A498-365C95206D48}" type="datetime1">
              <a:rPr lang="en-US" smtClean="0"/>
              <a:t>11/5/2016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67C08990-8EB6-4C04-AD6B-2213AFD69C3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52400" y="30271"/>
            <a:ext cx="298198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MONDAY</a:t>
            </a:r>
            <a:endParaRPr lang="en-US" sz="5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67400" y="15875"/>
            <a:ext cx="4572000" cy="365125"/>
          </a:xfrm>
        </p:spPr>
        <p:txBody>
          <a:bodyPr/>
          <a:lstStyle/>
          <a:p>
            <a:fld id="{84408544-D13D-41EE-B8A8-B46B44652847}" type="datetime2">
              <a:rPr lang="en-US" sz="1800" smtClean="0"/>
              <a:t>Saturday, November 05, 2016</a:t>
            </a:fld>
            <a:endParaRPr lang="en-US" sz="1800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77982" y="381000"/>
            <a:ext cx="8153400" cy="2438400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240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45720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4800" y="4343400"/>
            <a:ext cx="762000" cy="1447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4986"/>
            <a:ext cx="5257800" cy="3055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77816"/>
            <a:ext cx="38290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5" y="3887635"/>
            <a:ext cx="35814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002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298198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Tuesday</a:t>
            </a:r>
            <a:endParaRPr lang="en-US" sz="5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5000" y="50104"/>
            <a:ext cx="4572000" cy="365125"/>
          </a:xfrm>
        </p:spPr>
        <p:txBody>
          <a:bodyPr/>
          <a:lstStyle/>
          <a:p>
            <a:fld id="{84408544-D13D-41EE-B8A8-B46B44652847}" type="datetime2">
              <a:rPr lang="en-US" sz="1800" smtClean="0"/>
              <a:t>Saturday, November 05, 2016</a:t>
            </a:fld>
            <a:endParaRPr lang="en-US" sz="1800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77982" y="381000"/>
            <a:ext cx="8153400" cy="2438400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240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04800" y="96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45720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85800"/>
            <a:ext cx="706755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41" y="3581400"/>
            <a:ext cx="7639050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2671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298198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wednesday</a:t>
            </a:r>
            <a:endParaRPr lang="en-US" sz="5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5000" y="50104"/>
            <a:ext cx="4572000" cy="365125"/>
          </a:xfrm>
        </p:spPr>
        <p:txBody>
          <a:bodyPr/>
          <a:lstStyle/>
          <a:p>
            <a:fld id="{84408544-D13D-41EE-B8A8-B46B44652847}" type="datetime2">
              <a:rPr lang="en-US" sz="1800" smtClean="0"/>
              <a:t>Saturday, November 05, 2016</a:t>
            </a:fld>
            <a:endParaRPr lang="en-US" sz="18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240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1"/>
            <a:ext cx="4367751" cy="351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92" y="4321479"/>
            <a:ext cx="874594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189" y="5698075"/>
            <a:ext cx="8703143" cy="72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8519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2981980" cy="6096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thursday</a:t>
            </a:r>
            <a:endParaRPr lang="en-US" sz="5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5000" y="50104"/>
            <a:ext cx="4572000" cy="365125"/>
          </a:xfrm>
        </p:spPr>
        <p:txBody>
          <a:bodyPr/>
          <a:lstStyle/>
          <a:p>
            <a:fld id="{84408544-D13D-41EE-B8A8-B46B44652847}" type="datetime2">
              <a:rPr lang="en-US" sz="1800" smtClean="0"/>
              <a:t>Saturday, November 05, 2016</a:t>
            </a:fld>
            <a:endParaRPr lang="en-US" sz="18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240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27" y="609600"/>
            <a:ext cx="762000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7" y="2362201"/>
            <a:ext cx="8118953" cy="610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2" y="3028037"/>
            <a:ext cx="7439025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16" y="5486400"/>
            <a:ext cx="782955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666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298198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Friday</a:t>
            </a:r>
            <a:endParaRPr lang="en-US" sz="5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5000" y="50104"/>
            <a:ext cx="4572000" cy="365125"/>
          </a:xfrm>
        </p:spPr>
        <p:txBody>
          <a:bodyPr/>
          <a:lstStyle/>
          <a:p>
            <a:fld id="{84408544-D13D-41EE-B8A8-B46B44652847}" type="datetime2">
              <a:rPr lang="en-US" sz="1800" smtClean="0"/>
              <a:t>Saturday, November 05, 2016</a:t>
            </a:fld>
            <a:endParaRPr lang="en-US" sz="18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2400" y="809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04800" y="96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45720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85800"/>
            <a:ext cx="71628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57400"/>
            <a:ext cx="662940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" y="3292518"/>
            <a:ext cx="8529638" cy="700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114800"/>
            <a:ext cx="51816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2922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Custom 2">
      <a:dk1>
        <a:srgbClr val="002060"/>
      </a:dk1>
      <a:lt1>
        <a:srgbClr val="FFFFFF"/>
      </a:lt1>
      <a:dk2>
        <a:srgbClr val="DC5924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1339</TotalTime>
  <Words>12</Words>
  <Application>Microsoft Office PowerPoint</Application>
  <PresentationFormat>On-screen Show (4:3)</PresentationFormat>
  <Paragraphs>12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Essential</vt:lpstr>
      <vt:lpstr>MONDAY</vt:lpstr>
      <vt:lpstr>Tuesday</vt:lpstr>
      <vt:lpstr>wednesday</vt:lpstr>
      <vt:lpstr>thursday</vt:lpstr>
      <vt:lpstr>Friday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Iris Yesenyha</dc:creator>
  <cp:lastModifiedBy>Iris Yesenyha</cp:lastModifiedBy>
  <cp:revision>128</cp:revision>
  <dcterms:created xsi:type="dcterms:W3CDTF">2013-10-14T00:37:50Z</dcterms:created>
  <dcterms:modified xsi:type="dcterms:W3CDTF">2016-11-06T01:52:49Z</dcterms:modified>
</cp:coreProperties>
</file>